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97" r:id="rId1"/>
    <p:sldMasterId id="2147485537" r:id="rId2"/>
  </p:sldMasterIdLst>
  <p:notesMasterIdLst>
    <p:notesMasterId r:id="rId47"/>
  </p:notesMasterIdLst>
  <p:handoutMasterIdLst>
    <p:handoutMasterId r:id="rId48"/>
  </p:handoutMasterIdLst>
  <p:sldIdLst>
    <p:sldId id="732" r:id="rId3"/>
    <p:sldId id="761" r:id="rId4"/>
    <p:sldId id="785" r:id="rId5"/>
    <p:sldId id="760" r:id="rId6"/>
    <p:sldId id="765" r:id="rId7"/>
    <p:sldId id="788" r:id="rId8"/>
    <p:sldId id="787" r:id="rId9"/>
    <p:sldId id="783" r:id="rId10"/>
    <p:sldId id="768" r:id="rId11"/>
    <p:sldId id="767" r:id="rId12"/>
    <p:sldId id="770" r:id="rId13"/>
    <p:sldId id="801" r:id="rId14"/>
    <p:sldId id="806" r:id="rId15"/>
    <p:sldId id="808" r:id="rId16"/>
    <p:sldId id="738" r:id="rId17"/>
    <p:sldId id="775" r:id="rId18"/>
    <p:sldId id="804" r:id="rId19"/>
    <p:sldId id="802" r:id="rId20"/>
    <p:sldId id="774" r:id="rId21"/>
    <p:sldId id="781" r:id="rId22"/>
    <p:sldId id="779" r:id="rId23"/>
    <p:sldId id="778" r:id="rId24"/>
    <p:sldId id="800" r:id="rId25"/>
    <p:sldId id="799" r:id="rId26"/>
    <p:sldId id="793" r:id="rId27"/>
    <p:sldId id="792" r:id="rId28"/>
    <p:sldId id="797" r:id="rId29"/>
    <p:sldId id="818" r:id="rId30"/>
    <p:sldId id="812" r:id="rId31"/>
    <p:sldId id="790" r:id="rId32"/>
    <p:sldId id="816" r:id="rId33"/>
    <p:sldId id="820" r:id="rId34"/>
    <p:sldId id="293" r:id="rId35"/>
    <p:sldId id="297" r:id="rId36"/>
    <p:sldId id="318" r:id="rId37"/>
    <p:sldId id="319" r:id="rId38"/>
    <p:sldId id="320" r:id="rId39"/>
    <p:sldId id="321" r:id="rId40"/>
    <p:sldId id="323" r:id="rId41"/>
    <p:sldId id="726" r:id="rId42"/>
    <p:sldId id="336" r:id="rId43"/>
    <p:sldId id="338" r:id="rId44"/>
    <p:sldId id="814" r:id="rId45"/>
    <p:sldId id="624" r:id="rId46"/>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Default Section" id="{A13901C3-3909-4152-A11A-805BE20B96EA}">
          <p14:sldIdLst>
            <p14:sldId id="732"/>
            <p14:sldId id="761"/>
            <p14:sldId id="785"/>
            <p14:sldId id="760"/>
            <p14:sldId id="765"/>
            <p14:sldId id="788"/>
            <p14:sldId id="787"/>
            <p14:sldId id="783"/>
            <p14:sldId id="768"/>
            <p14:sldId id="767"/>
            <p14:sldId id="770"/>
            <p14:sldId id="801"/>
            <p14:sldId id="806"/>
            <p14:sldId id="808"/>
            <p14:sldId id="738"/>
            <p14:sldId id="775"/>
            <p14:sldId id="804"/>
            <p14:sldId id="802"/>
            <p14:sldId id="774"/>
            <p14:sldId id="781"/>
            <p14:sldId id="779"/>
            <p14:sldId id="778"/>
            <p14:sldId id="800"/>
            <p14:sldId id="799"/>
            <p14:sldId id="793"/>
            <p14:sldId id="792"/>
            <p14:sldId id="797"/>
            <p14:sldId id="818"/>
            <p14:sldId id="812"/>
            <p14:sldId id="790"/>
            <p14:sldId id="816"/>
            <p14:sldId id="820"/>
            <p14:sldId id="293"/>
            <p14:sldId id="297"/>
            <p14:sldId id="318"/>
            <p14:sldId id="319"/>
            <p14:sldId id="320"/>
            <p14:sldId id="321"/>
            <p14:sldId id="323"/>
            <p14:sldId id="726"/>
            <p14:sldId id="336"/>
            <p14:sldId id="338"/>
            <p14:sldId id="814"/>
            <p14:sldId id="62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in Haymon" initials="" lastIdx="1" clrIdx="0"/>
  <p:cmAuthor id="2" name="Barin Haymon" initials="BH" lastIdx="1" clrIdx="1">
    <p:extLst>
      <p:ext uri="{19B8F6BF-5375-455C-9EA6-DF929625EA0E}">
        <p15:presenceInfo xmlns:p15="http://schemas.microsoft.com/office/powerpoint/2012/main" userId="a9f8ea0b09a69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437" autoAdjust="0"/>
  </p:normalViewPr>
  <p:slideViewPr>
    <p:cSldViewPr snapToGrid="0">
      <p:cViewPr varScale="1">
        <p:scale>
          <a:sx n="68" d="100"/>
          <a:sy n="68" d="100"/>
        </p:scale>
        <p:origin x="81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F6815-3F09-410C-B578-C2BB897A2D6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81736C6-5F09-4B40-942C-18B278F34C01}">
      <dgm:prSet phldrT="[Text]"/>
      <dgm:spPr/>
      <dgm:t>
        <a:bodyPr/>
        <a:lstStyle/>
        <a:p>
          <a:r>
            <a:rPr lang="en-GB" altLang="en-US" dirty="0">
              <a:solidFill>
                <a:schemeClr val="bg1"/>
              </a:solidFill>
              <a:latin typeface="Times New Roman" pitchFamily="18" charset="0"/>
              <a:ea typeface="Microsoft YaHei" pitchFamily="34" charset="-122"/>
              <a:cs typeface="Tahoma" pitchFamily="34" charset="0"/>
            </a:rPr>
            <a:t>Incompetence in your business or profession</a:t>
          </a:r>
          <a:endParaRPr lang="en-US" dirty="0">
            <a:solidFill>
              <a:schemeClr val="bg1"/>
            </a:solidFill>
          </a:endParaRPr>
        </a:p>
      </dgm:t>
    </dgm:pt>
    <dgm:pt modelId="{44364E7E-2440-4349-93F5-5847DC6B121C}" type="parTrans" cxnId="{5BD373F3-FFEE-4568-B525-01552C664AF3}">
      <dgm:prSet/>
      <dgm:spPr/>
      <dgm:t>
        <a:bodyPr/>
        <a:lstStyle/>
        <a:p>
          <a:endParaRPr lang="en-US">
            <a:solidFill>
              <a:schemeClr val="bg1"/>
            </a:solidFill>
          </a:endParaRPr>
        </a:p>
      </dgm:t>
    </dgm:pt>
    <dgm:pt modelId="{05E8BDF2-90A0-439F-B35F-F93F1111A15A}" type="sibTrans" cxnId="{5BD373F3-FFEE-4568-B525-01552C664AF3}">
      <dgm:prSet/>
      <dgm:spPr/>
      <dgm:t>
        <a:bodyPr/>
        <a:lstStyle/>
        <a:p>
          <a:endParaRPr lang="en-US">
            <a:solidFill>
              <a:schemeClr val="bg1"/>
            </a:solidFill>
          </a:endParaRPr>
        </a:p>
      </dgm:t>
    </dgm:pt>
    <dgm:pt modelId="{F05988C0-FF24-4CFF-98B4-C3D5A8922B92}">
      <dgm:prSet/>
      <dgm:spPr/>
      <dgm:t>
        <a:bodyPr/>
        <a:lstStyle/>
        <a:p>
          <a:r>
            <a:rPr lang="en-GB" altLang="en-US" dirty="0">
              <a:solidFill>
                <a:schemeClr val="bg1"/>
              </a:solidFill>
              <a:latin typeface="Times New Roman" pitchFamily="18" charset="0"/>
              <a:ea typeface="Microsoft YaHei" pitchFamily="34" charset="-122"/>
              <a:cs typeface="Tahoma" pitchFamily="34" charset="0"/>
            </a:rPr>
            <a:t>Corruption: particularly against those in public office</a:t>
          </a:r>
        </a:p>
      </dgm:t>
    </dgm:pt>
    <dgm:pt modelId="{C8967F7B-8EF1-4871-BBD4-3B86BF90B565}" type="parTrans" cxnId="{31C22F16-91A4-49D1-A87A-C2E47E17C577}">
      <dgm:prSet/>
      <dgm:spPr/>
      <dgm:t>
        <a:bodyPr/>
        <a:lstStyle/>
        <a:p>
          <a:endParaRPr lang="en-US">
            <a:solidFill>
              <a:schemeClr val="bg1"/>
            </a:solidFill>
          </a:endParaRPr>
        </a:p>
      </dgm:t>
    </dgm:pt>
    <dgm:pt modelId="{591F4D55-51DD-4EBB-8B2B-EDC1E5A06163}" type="sibTrans" cxnId="{31C22F16-91A4-49D1-A87A-C2E47E17C577}">
      <dgm:prSet/>
      <dgm:spPr/>
      <dgm:t>
        <a:bodyPr/>
        <a:lstStyle/>
        <a:p>
          <a:endParaRPr lang="en-US">
            <a:solidFill>
              <a:schemeClr val="bg1"/>
            </a:solidFill>
          </a:endParaRPr>
        </a:p>
      </dgm:t>
    </dgm:pt>
    <dgm:pt modelId="{F41F6B24-3D16-4704-8D94-77D98604848D}">
      <dgm:prSet/>
      <dgm:spPr/>
      <dgm:t>
        <a:bodyPr/>
        <a:lstStyle/>
        <a:p>
          <a:r>
            <a:rPr lang="en-GB" altLang="en-US" dirty="0">
              <a:solidFill>
                <a:schemeClr val="bg1"/>
              </a:solidFill>
              <a:latin typeface="Times New Roman" pitchFamily="18" charset="0"/>
              <a:ea typeface="Microsoft YaHei" pitchFamily="34" charset="-122"/>
              <a:cs typeface="Tahoma" pitchFamily="34" charset="0"/>
            </a:rPr>
            <a:t>Dishonesty, Lying or Theft </a:t>
          </a:r>
        </a:p>
      </dgm:t>
    </dgm:pt>
    <dgm:pt modelId="{F99E7E83-71EF-44F9-A14B-5E68789C08AE}" type="parTrans" cxnId="{33495B66-DABD-45D1-A848-80113B83EFD1}">
      <dgm:prSet/>
      <dgm:spPr/>
      <dgm:t>
        <a:bodyPr/>
        <a:lstStyle/>
        <a:p>
          <a:endParaRPr lang="en-US">
            <a:solidFill>
              <a:schemeClr val="bg1"/>
            </a:solidFill>
          </a:endParaRPr>
        </a:p>
      </dgm:t>
    </dgm:pt>
    <dgm:pt modelId="{87D143A1-4B18-43FB-B510-5E1A6BE363E5}" type="sibTrans" cxnId="{33495B66-DABD-45D1-A848-80113B83EFD1}">
      <dgm:prSet/>
      <dgm:spPr/>
      <dgm:t>
        <a:bodyPr/>
        <a:lstStyle/>
        <a:p>
          <a:endParaRPr lang="en-US">
            <a:solidFill>
              <a:schemeClr val="bg1"/>
            </a:solidFill>
          </a:endParaRPr>
        </a:p>
      </dgm:t>
    </dgm:pt>
    <dgm:pt modelId="{C935E73B-424E-4D07-911E-D7658F1F842F}">
      <dgm:prSet/>
      <dgm:spPr/>
      <dgm:t>
        <a:bodyPr/>
        <a:lstStyle/>
        <a:p>
          <a:r>
            <a:rPr lang="en-GB" altLang="en-US" dirty="0">
              <a:solidFill>
                <a:schemeClr val="bg1"/>
              </a:solidFill>
              <a:latin typeface="Times New Roman" pitchFamily="18" charset="0"/>
              <a:ea typeface="Microsoft YaHei" pitchFamily="34" charset="-122"/>
              <a:cs typeface="Tahoma" pitchFamily="34" charset="0"/>
            </a:rPr>
            <a:t>Criminal or regulatory breaches </a:t>
          </a:r>
        </a:p>
      </dgm:t>
    </dgm:pt>
    <dgm:pt modelId="{42C0630E-DB61-4395-BD78-78B4EF203D64}" type="parTrans" cxnId="{AE5B70F2-3503-405B-BFAF-8830EEAEB163}">
      <dgm:prSet/>
      <dgm:spPr/>
      <dgm:t>
        <a:bodyPr/>
        <a:lstStyle/>
        <a:p>
          <a:endParaRPr lang="en-US">
            <a:solidFill>
              <a:schemeClr val="bg1"/>
            </a:solidFill>
          </a:endParaRPr>
        </a:p>
      </dgm:t>
    </dgm:pt>
    <dgm:pt modelId="{4A2F6354-0B6B-4742-B51C-8781DEAF30CA}" type="sibTrans" cxnId="{AE5B70F2-3503-405B-BFAF-8830EEAEB163}">
      <dgm:prSet/>
      <dgm:spPr/>
      <dgm:t>
        <a:bodyPr/>
        <a:lstStyle/>
        <a:p>
          <a:endParaRPr lang="en-US">
            <a:solidFill>
              <a:schemeClr val="bg1"/>
            </a:solidFill>
          </a:endParaRPr>
        </a:p>
      </dgm:t>
    </dgm:pt>
    <dgm:pt modelId="{08327600-652D-4FA1-BFAE-9C8DF783B08F}">
      <dgm:prSet/>
      <dgm:spPr/>
      <dgm:t>
        <a:bodyPr/>
        <a:lstStyle/>
        <a:p>
          <a:r>
            <a:rPr lang="en-GB" altLang="en-US" dirty="0">
              <a:solidFill>
                <a:schemeClr val="bg1"/>
              </a:solidFill>
              <a:latin typeface="Times New Roman" pitchFamily="18" charset="0"/>
              <a:ea typeface="Microsoft YaHei" pitchFamily="34" charset="-122"/>
              <a:cs typeface="Tahoma" pitchFamily="34" charset="0"/>
            </a:rPr>
            <a:t>Hypocrisy or misleading the public. </a:t>
          </a:r>
        </a:p>
      </dgm:t>
    </dgm:pt>
    <dgm:pt modelId="{23B1786F-8D68-491A-982F-1BDF87631497}" type="parTrans" cxnId="{304B0EAA-DE51-4AFE-9944-CFF40F75E9C2}">
      <dgm:prSet/>
      <dgm:spPr/>
      <dgm:t>
        <a:bodyPr/>
        <a:lstStyle/>
        <a:p>
          <a:endParaRPr lang="en-US">
            <a:solidFill>
              <a:schemeClr val="bg1"/>
            </a:solidFill>
          </a:endParaRPr>
        </a:p>
      </dgm:t>
    </dgm:pt>
    <dgm:pt modelId="{ACFA7964-7DB2-4F9C-87BF-8FE3FFB181B1}" type="sibTrans" cxnId="{304B0EAA-DE51-4AFE-9944-CFF40F75E9C2}">
      <dgm:prSet/>
      <dgm:spPr/>
      <dgm:t>
        <a:bodyPr/>
        <a:lstStyle/>
        <a:p>
          <a:endParaRPr lang="en-US">
            <a:solidFill>
              <a:schemeClr val="bg1"/>
            </a:solidFill>
          </a:endParaRPr>
        </a:p>
      </dgm:t>
    </dgm:pt>
    <dgm:pt modelId="{EABEFB51-9C0F-4AFF-989A-EEBE3525EEDE}">
      <dgm:prSet/>
      <dgm:spPr/>
      <dgm:t>
        <a:bodyPr/>
        <a:lstStyle/>
        <a:p>
          <a:r>
            <a:rPr lang="en-GB" altLang="en-US" dirty="0">
              <a:solidFill>
                <a:schemeClr val="bg1"/>
              </a:solidFill>
              <a:latin typeface="Times New Roman" pitchFamily="18" charset="0"/>
              <a:ea typeface="Microsoft YaHei" pitchFamily="34" charset="-122"/>
              <a:cs typeface="Tahoma" pitchFamily="34" charset="0"/>
            </a:rPr>
            <a:t>NOT vulgar/mere abuse, statements that annoy or offend. </a:t>
          </a:r>
        </a:p>
      </dgm:t>
    </dgm:pt>
    <dgm:pt modelId="{F040B9DF-42B8-4B53-9210-674FD5A7AA96}" type="parTrans" cxnId="{11A977DE-9EAC-4C08-8862-9A621D854EBA}">
      <dgm:prSet/>
      <dgm:spPr/>
      <dgm:t>
        <a:bodyPr/>
        <a:lstStyle/>
        <a:p>
          <a:endParaRPr lang="en-US">
            <a:solidFill>
              <a:schemeClr val="bg1"/>
            </a:solidFill>
          </a:endParaRPr>
        </a:p>
      </dgm:t>
    </dgm:pt>
    <dgm:pt modelId="{AE94254C-1D45-4E5B-9199-C5D666607469}" type="sibTrans" cxnId="{11A977DE-9EAC-4C08-8862-9A621D854EBA}">
      <dgm:prSet/>
      <dgm:spPr/>
      <dgm:t>
        <a:bodyPr/>
        <a:lstStyle/>
        <a:p>
          <a:endParaRPr lang="en-US">
            <a:solidFill>
              <a:schemeClr val="bg1"/>
            </a:solidFill>
          </a:endParaRPr>
        </a:p>
      </dgm:t>
    </dgm:pt>
    <dgm:pt modelId="{1C0472F5-F7CE-480D-A08F-AF779F8E1320}" type="pres">
      <dgm:prSet presAssocID="{87BF6815-3F09-410C-B578-C2BB897A2D63}" presName="diagram" presStyleCnt="0">
        <dgm:presLayoutVars>
          <dgm:dir/>
          <dgm:resizeHandles val="exact"/>
        </dgm:presLayoutVars>
      </dgm:prSet>
      <dgm:spPr/>
    </dgm:pt>
    <dgm:pt modelId="{61E93F66-73EC-49A1-BC2D-A829CCAE3D2A}" type="pres">
      <dgm:prSet presAssocID="{E81736C6-5F09-4B40-942C-18B278F34C01}" presName="node" presStyleLbl="node1" presStyleIdx="0" presStyleCnt="6">
        <dgm:presLayoutVars>
          <dgm:bulletEnabled val="1"/>
        </dgm:presLayoutVars>
      </dgm:prSet>
      <dgm:spPr/>
    </dgm:pt>
    <dgm:pt modelId="{0E8D0AD6-D457-4D34-B6FC-3C1A76D38FBC}" type="pres">
      <dgm:prSet presAssocID="{05E8BDF2-90A0-439F-B35F-F93F1111A15A}" presName="sibTrans" presStyleCnt="0"/>
      <dgm:spPr/>
    </dgm:pt>
    <dgm:pt modelId="{D9AD3486-966D-43F0-84B4-BB98CBBB1F7D}" type="pres">
      <dgm:prSet presAssocID="{F05988C0-FF24-4CFF-98B4-C3D5A8922B92}" presName="node" presStyleLbl="node1" presStyleIdx="1" presStyleCnt="6">
        <dgm:presLayoutVars>
          <dgm:bulletEnabled val="1"/>
        </dgm:presLayoutVars>
      </dgm:prSet>
      <dgm:spPr/>
    </dgm:pt>
    <dgm:pt modelId="{FA40841E-26D6-47E5-8EBA-2EFC08F2E5E6}" type="pres">
      <dgm:prSet presAssocID="{591F4D55-51DD-4EBB-8B2B-EDC1E5A06163}" presName="sibTrans" presStyleCnt="0"/>
      <dgm:spPr/>
    </dgm:pt>
    <dgm:pt modelId="{4129DF14-BA78-429B-8465-4BB4D8BF414C}" type="pres">
      <dgm:prSet presAssocID="{F41F6B24-3D16-4704-8D94-77D98604848D}" presName="node" presStyleLbl="node1" presStyleIdx="2" presStyleCnt="6">
        <dgm:presLayoutVars>
          <dgm:bulletEnabled val="1"/>
        </dgm:presLayoutVars>
      </dgm:prSet>
      <dgm:spPr/>
    </dgm:pt>
    <dgm:pt modelId="{D9A62EF0-F684-495D-8FBA-20CB59CFF77B}" type="pres">
      <dgm:prSet presAssocID="{87D143A1-4B18-43FB-B510-5E1A6BE363E5}" presName="sibTrans" presStyleCnt="0"/>
      <dgm:spPr/>
    </dgm:pt>
    <dgm:pt modelId="{6B578D0E-F404-4078-B2E9-F8A217361BBF}" type="pres">
      <dgm:prSet presAssocID="{C935E73B-424E-4D07-911E-D7658F1F842F}" presName="node" presStyleLbl="node1" presStyleIdx="3" presStyleCnt="6">
        <dgm:presLayoutVars>
          <dgm:bulletEnabled val="1"/>
        </dgm:presLayoutVars>
      </dgm:prSet>
      <dgm:spPr/>
    </dgm:pt>
    <dgm:pt modelId="{53144980-A492-4376-8AD6-7195A93A4DFE}" type="pres">
      <dgm:prSet presAssocID="{4A2F6354-0B6B-4742-B51C-8781DEAF30CA}" presName="sibTrans" presStyleCnt="0"/>
      <dgm:spPr/>
    </dgm:pt>
    <dgm:pt modelId="{67847358-321A-413C-BF15-8BAB00BC33CA}" type="pres">
      <dgm:prSet presAssocID="{08327600-652D-4FA1-BFAE-9C8DF783B08F}" presName="node" presStyleLbl="node1" presStyleIdx="4" presStyleCnt="6">
        <dgm:presLayoutVars>
          <dgm:bulletEnabled val="1"/>
        </dgm:presLayoutVars>
      </dgm:prSet>
      <dgm:spPr/>
    </dgm:pt>
    <dgm:pt modelId="{3658D537-CB8D-443B-B3A5-977C06059BA3}" type="pres">
      <dgm:prSet presAssocID="{ACFA7964-7DB2-4F9C-87BF-8FE3FFB181B1}" presName="sibTrans" presStyleCnt="0"/>
      <dgm:spPr/>
    </dgm:pt>
    <dgm:pt modelId="{F1FDD4B7-5099-4809-AF00-C2C007CA871A}" type="pres">
      <dgm:prSet presAssocID="{EABEFB51-9C0F-4AFF-989A-EEBE3525EEDE}" presName="node" presStyleLbl="node1" presStyleIdx="5" presStyleCnt="6">
        <dgm:presLayoutVars>
          <dgm:bulletEnabled val="1"/>
        </dgm:presLayoutVars>
      </dgm:prSet>
      <dgm:spPr/>
    </dgm:pt>
  </dgm:ptLst>
  <dgm:cxnLst>
    <dgm:cxn modelId="{31C22F16-91A4-49D1-A87A-C2E47E17C577}" srcId="{87BF6815-3F09-410C-B578-C2BB897A2D63}" destId="{F05988C0-FF24-4CFF-98B4-C3D5A8922B92}" srcOrd="1" destOrd="0" parTransId="{C8967F7B-8EF1-4871-BBD4-3B86BF90B565}" sibTransId="{591F4D55-51DD-4EBB-8B2B-EDC1E5A06163}"/>
    <dgm:cxn modelId="{BF2CBF19-9CE2-43E5-962F-86939291EE34}" type="presOf" srcId="{E81736C6-5F09-4B40-942C-18B278F34C01}" destId="{61E93F66-73EC-49A1-BC2D-A829CCAE3D2A}" srcOrd="0" destOrd="0" presId="urn:microsoft.com/office/officeart/2005/8/layout/default"/>
    <dgm:cxn modelId="{D0264622-D35A-40D1-8D01-BE729A099575}" type="presOf" srcId="{F41F6B24-3D16-4704-8D94-77D98604848D}" destId="{4129DF14-BA78-429B-8465-4BB4D8BF414C}" srcOrd="0" destOrd="0" presId="urn:microsoft.com/office/officeart/2005/8/layout/default"/>
    <dgm:cxn modelId="{894B4D5D-3BAC-4C47-B5E8-DF323BE33747}" type="presOf" srcId="{08327600-652D-4FA1-BFAE-9C8DF783B08F}" destId="{67847358-321A-413C-BF15-8BAB00BC33CA}" srcOrd="0" destOrd="0" presId="urn:microsoft.com/office/officeart/2005/8/layout/default"/>
    <dgm:cxn modelId="{33495B66-DABD-45D1-A848-80113B83EFD1}" srcId="{87BF6815-3F09-410C-B578-C2BB897A2D63}" destId="{F41F6B24-3D16-4704-8D94-77D98604848D}" srcOrd="2" destOrd="0" parTransId="{F99E7E83-71EF-44F9-A14B-5E68789C08AE}" sibTransId="{87D143A1-4B18-43FB-B510-5E1A6BE363E5}"/>
    <dgm:cxn modelId="{F7B4196D-B5B7-4724-BB7A-4A91911A8E9D}" type="presOf" srcId="{F05988C0-FF24-4CFF-98B4-C3D5A8922B92}" destId="{D9AD3486-966D-43F0-84B4-BB98CBBB1F7D}" srcOrd="0" destOrd="0" presId="urn:microsoft.com/office/officeart/2005/8/layout/default"/>
    <dgm:cxn modelId="{E5C4B171-B88F-4925-960C-A9F16D44D07F}" type="presOf" srcId="{C935E73B-424E-4D07-911E-D7658F1F842F}" destId="{6B578D0E-F404-4078-B2E9-F8A217361BBF}" srcOrd="0" destOrd="0" presId="urn:microsoft.com/office/officeart/2005/8/layout/default"/>
    <dgm:cxn modelId="{E30B647C-C7FF-4C21-9265-6A14AB0CEA7B}" type="presOf" srcId="{87BF6815-3F09-410C-B578-C2BB897A2D63}" destId="{1C0472F5-F7CE-480D-A08F-AF779F8E1320}" srcOrd="0" destOrd="0" presId="urn:microsoft.com/office/officeart/2005/8/layout/default"/>
    <dgm:cxn modelId="{CDD17B8A-C422-49F1-BFBE-5E1B095A3E21}" type="presOf" srcId="{EABEFB51-9C0F-4AFF-989A-EEBE3525EEDE}" destId="{F1FDD4B7-5099-4809-AF00-C2C007CA871A}" srcOrd="0" destOrd="0" presId="urn:microsoft.com/office/officeart/2005/8/layout/default"/>
    <dgm:cxn modelId="{304B0EAA-DE51-4AFE-9944-CFF40F75E9C2}" srcId="{87BF6815-3F09-410C-B578-C2BB897A2D63}" destId="{08327600-652D-4FA1-BFAE-9C8DF783B08F}" srcOrd="4" destOrd="0" parTransId="{23B1786F-8D68-491A-982F-1BDF87631497}" sibTransId="{ACFA7964-7DB2-4F9C-87BF-8FE3FFB181B1}"/>
    <dgm:cxn modelId="{11A977DE-9EAC-4C08-8862-9A621D854EBA}" srcId="{87BF6815-3F09-410C-B578-C2BB897A2D63}" destId="{EABEFB51-9C0F-4AFF-989A-EEBE3525EEDE}" srcOrd="5" destOrd="0" parTransId="{F040B9DF-42B8-4B53-9210-674FD5A7AA96}" sibTransId="{AE94254C-1D45-4E5B-9199-C5D666607469}"/>
    <dgm:cxn modelId="{AE5B70F2-3503-405B-BFAF-8830EEAEB163}" srcId="{87BF6815-3F09-410C-B578-C2BB897A2D63}" destId="{C935E73B-424E-4D07-911E-D7658F1F842F}" srcOrd="3" destOrd="0" parTransId="{42C0630E-DB61-4395-BD78-78B4EF203D64}" sibTransId="{4A2F6354-0B6B-4742-B51C-8781DEAF30CA}"/>
    <dgm:cxn modelId="{5BD373F3-FFEE-4568-B525-01552C664AF3}" srcId="{87BF6815-3F09-410C-B578-C2BB897A2D63}" destId="{E81736C6-5F09-4B40-942C-18B278F34C01}" srcOrd="0" destOrd="0" parTransId="{44364E7E-2440-4349-93F5-5847DC6B121C}" sibTransId="{05E8BDF2-90A0-439F-B35F-F93F1111A15A}"/>
    <dgm:cxn modelId="{40EC1DFD-F44B-405C-94BC-D6AF2785C5A5}" type="presParOf" srcId="{1C0472F5-F7CE-480D-A08F-AF779F8E1320}" destId="{61E93F66-73EC-49A1-BC2D-A829CCAE3D2A}" srcOrd="0" destOrd="0" presId="urn:microsoft.com/office/officeart/2005/8/layout/default"/>
    <dgm:cxn modelId="{D709DF40-C7F8-4688-A3A9-79D0EA5C9F91}" type="presParOf" srcId="{1C0472F5-F7CE-480D-A08F-AF779F8E1320}" destId="{0E8D0AD6-D457-4D34-B6FC-3C1A76D38FBC}" srcOrd="1" destOrd="0" presId="urn:microsoft.com/office/officeart/2005/8/layout/default"/>
    <dgm:cxn modelId="{403BC916-D2C6-427F-9A7D-2C3DD41F5C7C}" type="presParOf" srcId="{1C0472F5-F7CE-480D-A08F-AF779F8E1320}" destId="{D9AD3486-966D-43F0-84B4-BB98CBBB1F7D}" srcOrd="2" destOrd="0" presId="urn:microsoft.com/office/officeart/2005/8/layout/default"/>
    <dgm:cxn modelId="{02BB40F7-B247-40B1-A21B-E9B0D1B223EC}" type="presParOf" srcId="{1C0472F5-F7CE-480D-A08F-AF779F8E1320}" destId="{FA40841E-26D6-47E5-8EBA-2EFC08F2E5E6}" srcOrd="3" destOrd="0" presId="urn:microsoft.com/office/officeart/2005/8/layout/default"/>
    <dgm:cxn modelId="{71862818-6A64-461D-8CAA-9D5EC71391C8}" type="presParOf" srcId="{1C0472F5-F7CE-480D-A08F-AF779F8E1320}" destId="{4129DF14-BA78-429B-8465-4BB4D8BF414C}" srcOrd="4" destOrd="0" presId="urn:microsoft.com/office/officeart/2005/8/layout/default"/>
    <dgm:cxn modelId="{DD9735A5-2626-4AAD-96EC-09AD0F60F7FC}" type="presParOf" srcId="{1C0472F5-F7CE-480D-A08F-AF779F8E1320}" destId="{D9A62EF0-F684-495D-8FBA-20CB59CFF77B}" srcOrd="5" destOrd="0" presId="urn:microsoft.com/office/officeart/2005/8/layout/default"/>
    <dgm:cxn modelId="{AC020A54-AFFD-4275-A4CE-9CAAD9BA3D91}" type="presParOf" srcId="{1C0472F5-F7CE-480D-A08F-AF779F8E1320}" destId="{6B578D0E-F404-4078-B2E9-F8A217361BBF}" srcOrd="6" destOrd="0" presId="urn:microsoft.com/office/officeart/2005/8/layout/default"/>
    <dgm:cxn modelId="{31F0F7D9-19B5-4EF2-BDDD-A661E470E08B}" type="presParOf" srcId="{1C0472F5-F7CE-480D-A08F-AF779F8E1320}" destId="{53144980-A492-4376-8AD6-7195A93A4DFE}" srcOrd="7" destOrd="0" presId="urn:microsoft.com/office/officeart/2005/8/layout/default"/>
    <dgm:cxn modelId="{17EF612A-D2A3-46C5-8CD5-E61691B6888B}" type="presParOf" srcId="{1C0472F5-F7CE-480D-A08F-AF779F8E1320}" destId="{67847358-321A-413C-BF15-8BAB00BC33CA}" srcOrd="8" destOrd="0" presId="urn:microsoft.com/office/officeart/2005/8/layout/default"/>
    <dgm:cxn modelId="{379E6416-F112-4F7B-8F07-D3CC8E485C81}" type="presParOf" srcId="{1C0472F5-F7CE-480D-A08F-AF779F8E1320}" destId="{3658D537-CB8D-443B-B3A5-977C06059BA3}" srcOrd="9" destOrd="0" presId="urn:microsoft.com/office/officeart/2005/8/layout/default"/>
    <dgm:cxn modelId="{C4976AD7-09EB-4E27-B67A-95D03A87418A}" type="presParOf" srcId="{1C0472F5-F7CE-480D-A08F-AF779F8E1320}" destId="{F1FDD4B7-5099-4809-AF00-C2C007CA871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FDE296-DB25-42FC-9E17-121C58244625}" type="doc">
      <dgm:prSet loTypeId="urn:microsoft.com/office/officeart/2005/8/layout/cycle8" loCatId="cycle" qsTypeId="urn:microsoft.com/office/officeart/2005/8/quickstyle/simple1" qsCatId="simple" csTypeId="urn:microsoft.com/office/officeart/2005/8/colors/accent1_2" csCatId="accent1" phldr="1"/>
      <dgm:spPr/>
    </dgm:pt>
    <dgm:pt modelId="{E6E4AF06-BDA7-42A8-AAAF-488992E4F4CD}">
      <dgm:prSet phldrT="[Text]"/>
      <dgm:spPr/>
      <dgm:t>
        <a:bodyPr/>
        <a:lstStyle/>
        <a:p>
          <a:r>
            <a:rPr lang="en-GB" altLang="en-US"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Must sue within 1 year (extendable to 3)</a:t>
          </a:r>
          <a:endParaRPr lang="en-US" dirty="0"/>
        </a:p>
      </dgm:t>
    </dgm:pt>
    <dgm:pt modelId="{1480B9C1-5C6F-492E-9B44-A7B5FBC02767}" type="parTrans" cxnId="{EBAE4896-85E2-4444-8B83-0024B1AFD6EA}">
      <dgm:prSet/>
      <dgm:spPr/>
      <dgm:t>
        <a:bodyPr/>
        <a:lstStyle/>
        <a:p>
          <a:endParaRPr lang="en-US"/>
        </a:p>
      </dgm:t>
    </dgm:pt>
    <dgm:pt modelId="{31F451BB-6218-42E6-8945-E9A3E87726AA}" type="sibTrans" cxnId="{EBAE4896-85E2-4444-8B83-0024B1AFD6EA}">
      <dgm:prSet/>
      <dgm:spPr/>
      <dgm:t>
        <a:bodyPr/>
        <a:lstStyle/>
        <a:p>
          <a:endParaRPr lang="en-US"/>
        </a:p>
      </dgm:t>
    </dgm:pt>
    <dgm:pt modelId="{3FA0DF0E-73C8-4D25-AF86-88D12AA36C66}">
      <dgm:prSet phldrT="[Text]"/>
      <dgm:spPr/>
      <dgm:t>
        <a:bodyPr/>
        <a:lstStyle/>
        <a:p>
          <a:r>
            <a:rPr lang="en-GB" altLang="en-US"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Presumption of Falsity </a:t>
          </a:r>
          <a:endParaRPr lang="en-US" dirty="0"/>
        </a:p>
      </dgm:t>
    </dgm:pt>
    <dgm:pt modelId="{85C0567A-F12C-4DB4-8C4A-FF09893A1E83}" type="parTrans" cxnId="{90074263-5D87-4D79-83CC-71FFBE921178}">
      <dgm:prSet/>
      <dgm:spPr/>
      <dgm:t>
        <a:bodyPr/>
        <a:lstStyle/>
        <a:p>
          <a:endParaRPr lang="en-US"/>
        </a:p>
      </dgm:t>
    </dgm:pt>
    <dgm:pt modelId="{06947B42-F997-4CF5-A5FB-0B9A45FA04F0}" type="sibTrans" cxnId="{90074263-5D87-4D79-83CC-71FFBE921178}">
      <dgm:prSet/>
      <dgm:spPr/>
      <dgm:t>
        <a:bodyPr/>
        <a:lstStyle/>
        <a:p>
          <a:endParaRPr lang="en-US"/>
        </a:p>
      </dgm:t>
    </dgm:pt>
    <dgm:pt modelId="{BA415E42-EAC8-48C8-9D84-1EEE4EF542D5}">
      <dgm:prSet phldrT="[Text]"/>
      <dgm:spPr/>
      <dgm:t>
        <a:bodyPr/>
        <a:lstStyle/>
        <a:p>
          <a:r>
            <a:rPr lang="en-GB" altLang="en-US"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No defence = Libel</a:t>
          </a:r>
          <a:endParaRPr lang="en-US" dirty="0"/>
        </a:p>
      </dgm:t>
    </dgm:pt>
    <dgm:pt modelId="{CC677088-BBD5-4AE3-893E-FBB349E2EB1E}" type="parTrans" cxnId="{4BEF99C7-4B4C-4B38-A158-0D732BF6DFE6}">
      <dgm:prSet/>
      <dgm:spPr/>
      <dgm:t>
        <a:bodyPr/>
        <a:lstStyle/>
        <a:p>
          <a:endParaRPr lang="en-US"/>
        </a:p>
      </dgm:t>
    </dgm:pt>
    <dgm:pt modelId="{5B962098-F15D-4BC7-BB0F-DD95C57D4BB0}" type="sibTrans" cxnId="{4BEF99C7-4B4C-4B38-A158-0D732BF6DFE6}">
      <dgm:prSet/>
      <dgm:spPr/>
      <dgm:t>
        <a:bodyPr/>
        <a:lstStyle/>
        <a:p>
          <a:endParaRPr lang="en-US"/>
        </a:p>
      </dgm:t>
    </dgm:pt>
    <dgm:pt modelId="{6F7CFCDC-ECB6-493B-8E7F-04965ACF2B2C}" type="pres">
      <dgm:prSet presAssocID="{BCFDE296-DB25-42FC-9E17-121C58244625}" presName="compositeShape" presStyleCnt="0">
        <dgm:presLayoutVars>
          <dgm:chMax val="7"/>
          <dgm:dir/>
          <dgm:resizeHandles val="exact"/>
        </dgm:presLayoutVars>
      </dgm:prSet>
      <dgm:spPr/>
    </dgm:pt>
    <dgm:pt modelId="{BF2E2616-B09A-45AA-AD95-0B1F5169DE57}" type="pres">
      <dgm:prSet presAssocID="{BCFDE296-DB25-42FC-9E17-121C58244625}" presName="wedge1" presStyleLbl="node1" presStyleIdx="0" presStyleCnt="3"/>
      <dgm:spPr/>
    </dgm:pt>
    <dgm:pt modelId="{A2BE00CB-EDD0-402E-B0FB-3AB245C8E4C3}" type="pres">
      <dgm:prSet presAssocID="{BCFDE296-DB25-42FC-9E17-121C58244625}" presName="dummy1a" presStyleCnt="0"/>
      <dgm:spPr/>
    </dgm:pt>
    <dgm:pt modelId="{6D26F8C1-0A39-4C39-B866-C65371CD43FA}" type="pres">
      <dgm:prSet presAssocID="{BCFDE296-DB25-42FC-9E17-121C58244625}" presName="dummy1b" presStyleCnt="0"/>
      <dgm:spPr/>
    </dgm:pt>
    <dgm:pt modelId="{792CF2A2-2C5D-4F6C-BF35-C25FBEB1BADD}" type="pres">
      <dgm:prSet presAssocID="{BCFDE296-DB25-42FC-9E17-121C58244625}" presName="wedge1Tx" presStyleLbl="node1" presStyleIdx="0" presStyleCnt="3">
        <dgm:presLayoutVars>
          <dgm:chMax val="0"/>
          <dgm:chPref val="0"/>
          <dgm:bulletEnabled val="1"/>
        </dgm:presLayoutVars>
      </dgm:prSet>
      <dgm:spPr/>
    </dgm:pt>
    <dgm:pt modelId="{0F97B0ED-D805-4695-9C3C-CF5B9294A772}" type="pres">
      <dgm:prSet presAssocID="{BCFDE296-DB25-42FC-9E17-121C58244625}" presName="wedge2" presStyleLbl="node1" presStyleIdx="1" presStyleCnt="3"/>
      <dgm:spPr/>
    </dgm:pt>
    <dgm:pt modelId="{6F2C8F72-D54D-4DA0-B0BC-CDF5727DDB42}" type="pres">
      <dgm:prSet presAssocID="{BCFDE296-DB25-42FC-9E17-121C58244625}" presName="dummy2a" presStyleCnt="0"/>
      <dgm:spPr/>
    </dgm:pt>
    <dgm:pt modelId="{DC215630-BC09-49E9-BB36-A7F56556CE5F}" type="pres">
      <dgm:prSet presAssocID="{BCFDE296-DB25-42FC-9E17-121C58244625}" presName="dummy2b" presStyleCnt="0"/>
      <dgm:spPr/>
    </dgm:pt>
    <dgm:pt modelId="{6B6FC367-0A13-4D6B-B55F-66CF99D7E1FD}" type="pres">
      <dgm:prSet presAssocID="{BCFDE296-DB25-42FC-9E17-121C58244625}" presName="wedge2Tx" presStyleLbl="node1" presStyleIdx="1" presStyleCnt="3">
        <dgm:presLayoutVars>
          <dgm:chMax val="0"/>
          <dgm:chPref val="0"/>
          <dgm:bulletEnabled val="1"/>
        </dgm:presLayoutVars>
      </dgm:prSet>
      <dgm:spPr/>
    </dgm:pt>
    <dgm:pt modelId="{6857F413-F930-4313-B050-1464941A8A3C}" type="pres">
      <dgm:prSet presAssocID="{BCFDE296-DB25-42FC-9E17-121C58244625}" presName="wedge3" presStyleLbl="node1" presStyleIdx="2" presStyleCnt="3"/>
      <dgm:spPr/>
    </dgm:pt>
    <dgm:pt modelId="{9267DE38-2DDA-4156-9749-92EA76A84854}" type="pres">
      <dgm:prSet presAssocID="{BCFDE296-DB25-42FC-9E17-121C58244625}" presName="dummy3a" presStyleCnt="0"/>
      <dgm:spPr/>
    </dgm:pt>
    <dgm:pt modelId="{DF185735-37D5-44AC-BF41-9CF437370123}" type="pres">
      <dgm:prSet presAssocID="{BCFDE296-DB25-42FC-9E17-121C58244625}" presName="dummy3b" presStyleCnt="0"/>
      <dgm:spPr/>
    </dgm:pt>
    <dgm:pt modelId="{F1B286AD-CDD6-4EA4-83A4-786B9AB018CB}" type="pres">
      <dgm:prSet presAssocID="{BCFDE296-DB25-42FC-9E17-121C58244625}" presName="wedge3Tx" presStyleLbl="node1" presStyleIdx="2" presStyleCnt="3">
        <dgm:presLayoutVars>
          <dgm:chMax val="0"/>
          <dgm:chPref val="0"/>
          <dgm:bulletEnabled val="1"/>
        </dgm:presLayoutVars>
      </dgm:prSet>
      <dgm:spPr/>
    </dgm:pt>
    <dgm:pt modelId="{F94CBC26-1EBD-4931-86A0-FD50A2786E3B}" type="pres">
      <dgm:prSet presAssocID="{31F451BB-6218-42E6-8945-E9A3E87726AA}" presName="arrowWedge1" presStyleLbl="fgSibTrans2D1" presStyleIdx="0" presStyleCnt="3"/>
      <dgm:spPr/>
    </dgm:pt>
    <dgm:pt modelId="{A5916F36-5FAD-4EBE-BC8E-753DF4EE7F63}" type="pres">
      <dgm:prSet presAssocID="{06947B42-F997-4CF5-A5FB-0B9A45FA04F0}" presName="arrowWedge2" presStyleLbl="fgSibTrans2D1" presStyleIdx="1" presStyleCnt="3"/>
      <dgm:spPr/>
    </dgm:pt>
    <dgm:pt modelId="{3C321E46-5884-403A-BAF2-728731695C13}" type="pres">
      <dgm:prSet presAssocID="{5B962098-F15D-4BC7-BB0F-DD95C57D4BB0}" presName="arrowWedge3" presStyleLbl="fgSibTrans2D1" presStyleIdx="2" presStyleCnt="3"/>
      <dgm:spPr/>
    </dgm:pt>
  </dgm:ptLst>
  <dgm:cxnLst>
    <dgm:cxn modelId="{90074263-5D87-4D79-83CC-71FFBE921178}" srcId="{BCFDE296-DB25-42FC-9E17-121C58244625}" destId="{3FA0DF0E-73C8-4D25-AF86-88D12AA36C66}" srcOrd="1" destOrd="0" parTransId="{85C0567A-F12C-4DB4-8C4A-FF09893A1E83}" sibTransId="{06947B42-F997-4CF5-A5FB-0B9A45FA04F0}"/>
    <dgm:cxn modelId="{739AA863-9D74-439C-852F-FF9E13440E42}" type="presOf" srcId="{3FA0DF0E-73C8-4D25-AF86-88D12AA36C66}" destId="{6B6FC367-0A13-4D6B-B55F-66CF99D7E1FD}" srcOrd="1" destOrd="0" presId="urn:microsoft.com/office/officeart/2005/8/layout/cycle8"/>
    <dgm:cxn modelId="{BC3A9F7C-C917-40CA-B55A-9060AFB8312F}" type="presOf" srcId="{BCFDE296-DB25-42FC-9E17-121C58244625}" destId="{6F7CFCDC-ECB6-493B-8E7F-04965ACF2B2C}" srcOrd="0" destOrd="0" presId="urn:microsoft.com/office/officeart/2005/8/layout/cycle8"/>
    <dgm:cxn modelId="{E3804E8C-194E-4402-B5B0-2BA43BA8C348}" type="presOf" srcId="{E6E4AF06-BDA7-42A8-AAAF-488992E4F4CD}" destId="{792CF2A2-2C5D-4F6C-BF35-C25FBEB1BADD}" srcOrd="1" destOrd="0" presId="urn:microsoft.com/office/officeart/2005/8/layout/cycle8"/>
    <dgm:cxn modelId="{8F84FE95-9580-48AF-999E-BF08751050F1}" type="presOf" srcId="{BA415E42-EAC8-48C8-9D84-1EEE4EF542D5}" destId="{6857F413-F930-4313-B050-1464941A8A3C}" srcOrd="0" destOrd="0" presId="urn:microsoft.com/office/officeart/2005/8/layout/cycle8"/>
    <dgm:cxn modelId="{EBAE4896-85E2-4444-8B83-0024B1AFD6EA}" srcId="{BCFDE296-DB25-42FC-9E17-121C58244625}" destId="{E6E4AF06-BDA7-42A8-AAAF-488992E4F4CD}" srcOrd="0" destOrd="0" parTransId="{1480B9C1-5C6F-492E-9B44-A7B5FBC02767}" sibTransId="{31F451BB-6218-42E6-8945-E9A3E87726AA}"/>
    <dgm:cxn modelId="{4BEF99C7-4B4C-4B38-A158-0D732BF6DFE6}" srcId="{BCFDE296-DB25-42FC-9E17-121C58244625}" destId="{BA415E42-EAC8-48C8-9D84-1EEE4EF542D5}" srcOrd="2" destOrd="0" parTransId="{CC677088-BBD5-4AE3-893E-FBB349E2EB1E}" sibTransId="{5B962098-F15D-4BC7-BB0F-DD95C57D4BB0}"/>
    <dgm:cxn modelId="{B4BDE2C7-9078-4639-BD53-69F21FDFEA01}" type="presOf" srcId="{BA415E42-EAC8-48C8-9D84-1EEE4EF542D5}" destId="{F1B286AD-CDD6-4EA4-83A4-786B9AB018CB}" srcOrd="1" destOrd="0" presId="urn:microsoft.com/office/officeart/2005/8/layout/cycle8"/>
    <dgm:cxn modelId="{6EBC43D9-98C9-4A7A-A80E-50B5701198E4}" type="presOf" srcId="{E6E4AF06-BDA7-42A8-AAAF-488992E4F4CD}" destId="{BF2E2616-B09A-45AA-AD95-0B1F5169DE57}" srcOrd="0" destOrd="0" presId="urn:microsoft.com/office/officeart/2005/8/layout/cycle8"/>
    <dgm:cxn modelId="{A5D7C8D9-2627-4B60-AB4C-8FB6C042EADB}" type="presOf" srcId="{3FA0DF0E-73C8-4D25-AF86-88D12AA36C66}" destId="{0F97B0ED-D805-4695-9C3C-CF5B9294A772}" srcOrd="0" destOrd="0" presId="urn:microsoft.com/office/officeart/2005/8/layout/cycle8"/>
    <dgm:cxn modelId="{FB80C0C8-9D6D-4BDE-B1D5-9EBC5417947A}" type="presParOf" srcId="{6F7CFCDC-ECB6-493B-8E7F-04965ACF2B2C}" destId="{BF2E2616-B09A-45AA-AD95-0B1F5169DE57}" srcOrd="0" destOrd="0" presId="urn:microsoft.com/office/officeart/2005/8/layout/cycle8"/>
    <dgm:cxn modelId="{BC6F2841-BF40-4016-AA80-C728EABF786A}" type="presParOf" srcId="{6F7CFCDC-ECB6-493B-8E7F-04965ACF2B2C}" destId="{A2BE00CB-EDD0-402E-B0FB-3AB245C8E4C3}" srcOrd="1" destOrd="0" presId="urn:microsoft.com/office/officeart/2005/8/layout/cycle8"/>
    <dgm:cxn modelId="{EB355AA9-5D56-4EF0-86FD-D7063D9ACF80}" type="presParOf" srcId="{6F7CFCDC-ECB6-493B-8E7F-04965ACF2B2C}" destId="{6D26F8C1-0A39-4C39-B866-C65371CD43FA}" srcOrd="2" destOrd="0" presId="urn:microsoft.com/office/officeart/2005/8/layout/cycle8"/>
    <dgm:cxn modelId="{FCD9077D-4387-4B01-BC75-27A52370B0DD}" type="presParOf" srcId="{6F7CFCDC-ECB6-493B-8E7F-04965ACF2B2C}" destId="{792CF2A2-2C5D-4F6C-BF35-C25FBEB1BADD}" srcOrd="3" destOrd="0" presId="urn:microsoft.com/office/officeart/2005/8/layout/cycle8"/>
    <dgm:cxn modelId="{1103DE13-7D9A-46FA-8467-AB9F37A14DC9}" type="presParOf" srcId="{6F7CFCDC-ECB6-493B-8E7F-04965ACF2B2C}" destId="{0F97B0ED-D805-4695-9C3C-CF5B9294A772}" srcOrd="4" destOrd="0" presId="urn:microsoft.com/office/officeart/2005/8/layout/cycle8"/>
    <dgm:cxn modelId="{F5DB63D8-8544-4C86-9FBB-B63810385EEE}" type="presParOf" srcId="{6F7CFCDC-ECB6-493B-8E7F-04965ACF2B2C}" destId="{6F2C8F72-D54D-4DA0-B0BC-CDF5727DDB42}" srcOrd="5" destOrd="0" presId="urn:microsoft.com/office/officeart/2005/8/layout/cycle8"/>
    <dgm:cxn modelId="{D2847D6B-914B-444B-BE20-8FF8AF937628}" type="presParOf" srcId="{6F7CFCDC-ECB6-493B-8E7F-04965ACF2B2C}" destId="{DC215630-BC09-49E9-BB36-A7F56556CE5F}" srcOrd="6" destOrd="0" presId="urn:microsoft.com/office/officeart/2005/8/layout/cycle8"/>
    <dgm:cxn modelId="{603F7CF5-4D3D-451F-8FAF-A13742CDE89C}" type="presParOf" srcId="{6F7CFCDC-ECB6-493B-8E7F-04965ACF2B2C}" destId="{6B6FC367-0A13-4D6B-B55F-66CF99D7E1FD}" srcOrd="7" destOrd="0" presId="urn:microsoft.com/office/officeart/2005/8/layout/cycle8"/>
    <dgm:cxn modelId="{89DA7E25-89EE-45A5-8244-CF2D12D66079}" type="presParOf" srcId="{6F7CFCDC-ECB6-493B-8E7F-04965ACF2B2C}" destId="{6857F413-F930-4313-B050-1464941A8A3C}" srcOrd="8" destOrd="0" presId="urn:microsoft.com/office/officeart/2005/8/layout/cycle8"/>
    <dgm:cxn modelId="{D73B74AD-0368-48C2-86C3-411EE56CA7C5}" type="presParOf" srcId="{6F7CFCDC-ECB6-493B-8E7F-04965ACF2B2C}" destId="{9267DE38-2DDA-4156-9749-92EA76A84854}" srcOrd="9" destOrd="0" presId="urn:microsoft.com/office/officeart/2005/8/layout/cycle8"/>
    <dgm:cxn modelId="{8F7FB605-EC39-461A-BA86-10922CCC28CE}" type="presParOf" srcId="{6F7CFCDC-ECB6-493B-8E7F-04965ACF2B2C}" destId="{DF185735-37D5-44AC-BF41-9CF437370123}" srcOrd="10" destOrd="0" presId="urn:microsoft.com/office/officeart/2005/8/layout/cycle8"/>
    <dgm:cxn modelId="{3B005566-AAF7-4A95-8590-CB446145553D}" type="presParOf" srcId="{6F7CFCDC-ECB6-493B-8E7F-04965ACF2B2C}" destId="{F1B286AD-CDD6-4EA4-83A4-786B9AB018CB}" srcOrd="11" destOrd="0" presId="urn:microsoft.com/office/officeart/2005/8/layout/cycle8"/>
    <dgm:cxn modelId="{72F8FB52-E072-46A7-A46D-1DF3201BE602}" type="presParOf" srcId="{6F7CFCDC-ECB6-493B-8E7F-04965ACF2B2C}" destId="{F94CBC26-1EBD-4931-86A0-FD50A2786E3B}" srcOrd="12" destOrd="0" presId="urn:microsoft.com/office/officeart/2005/8/layout/cycle8"/>
    <dgm:cxn modelId="{267319AB-4511-4CE5-9D98-048DADED8BB8}" type="presParOf" srcId="{6F7CFCDC-ECB6-493B-8E7F-04965ACF2B2C}" destId="{A5916F36-5FAD-4EBE-BC8E-753DF4EE7F63}" srcOrd="13" destOrd="0" presId="urn:microsoft.com/office/officeart/2005/8/layout/cycle8"/>
    <dgm:cxn modelId="{42A5218A-F26A-49EC-85B3-9BD533966C6F}" type="presParOf" srcId="{6F7CFCDC-ECB6-493B-8E7F-04965ACF2B2C}" destId="{3C321E46-5884-403A-BAF2-728731695C1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FBA1C8-796F-44E3-B0DD-F1CAB9B1D9C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BBC7CB6-9883-4A6D-92AE-3CD360B4BA57}">
      <dgm:prSet phldrT="[Text]" custT="1"/>
      <dgm:spPr/>
      <dgm:t>
        <a:bodyPr/>
        <a:lstStyle/>
        <a:p>
          <a:r>
            <a:rPr lang="en-US" sz="2000" u="sng" dirty="0">
              <a:latin typeface="Times New Roman" panose="02020603050405020304" pitchFamily="18" charset="0"/>
              <a:cs typeface="Times New Roman" panose="02020603050405020304" pitchFamily="18" charset="0"/>
            </a:rPr>
            <a:t>Absolute</a:t>
          </a:r>
        </a:p>
        <a:p>
          <a:r>
            <a:rPr lang="en-US" sz="2000" dirty="0">
              <a:latin typeface="Times New Roman" panose="02020603050405020304" pitchFamily="18" charset="0"/>
              <a:cs typeface="Times New Roman" panose="02020603050405020304" pitchFamily="18" charset="0"/>
            </a:rPr>
            <a:t>Statements to police or courts</a:t>
          </a:r>
        </a:p>
      </dgm:t>
    </dgm:pt>
    <dgm:pt modelId="{B86B30A3-A188-430B-9D02-6F3D87B8ED92}" type="parTrans" cxnId="{6B608DA0-06CE-454F-8F70-C76AC2B33ED7}">
      <dgm:prSet/>
      <dgm:spPr/>
      <dgm:t>
        <a:bodyPr/>
        <a:lstStyle/>
        <a:p>
          <a:endParaRPr lang="en-US"/>
        </a:p>
      </dgm:t>
    </dgm:pt>
    <dgm:pt modelId="{9F7B3A51-05C1-429F-855D-C7679C2883FD}" type="sibTrans" cxnId="{6B608DA0-06CE-454F-8F70-C76AC2B33ED7}">
      <dgm:prSet/>
      <dgm:spPr/>
      <dgm:t>
        <a:bodyPr/>
        <a:lstStyle/>
        <a:p>
          <a:endParaRPr lang="en-US"/>
        </a:p>
      </dgm:t>
    </dgm:pt>
    <dgm:pt modelId="{FA0524AE-421B-4DF7-A952-B167DF2F1791}">
      <dgm:prSet phldrT="[Text]" custT="1"/>
      <dgm:spPr/>
      <dgm:t>
        <a:bodyPr/>
        <a:lstStyle/>
        <a:p>
          <a:r>
            <a:rPr lang="en-US" sz="2000" u="sng" dirty="0">
              <a:latin typeface="Times New Roman" panose="02020603050405020304" pitchFamily="18" charset="0"/>
              <a:cs typeface="Times New Roman" panose="02020603050405020304" pitchFamily="18" charset="0"/>
            </a:rPr>
            <a:t>Qualified</a:t>
          </a:r>
        </a:p>
        <a:p>
          <a:r>
            <a:rPr lang="en-US" sz="2000" dirty="0">
              <a:latin typeface="Times New Roman" panose="02020603050405020304" pitchFamily="18" charset="0"/>
              <a:cs typeface="Times New Roman" panose="02020603050405020304" pitchFamily="18" charset="0"/>
            </a:rPr>
            <a:t>Legal, social, moral duties on both sides + </a:t>
          </a:r>
          <a:r>
            <a:rPr lang="en-US" sz="2000" dirty="0" err="1">
              <a:latin typeface="Times New Roman" panose="02020603050405020304" pitchFamily="18" charset="0"/>
              <a:cs typeface="Times New Roman" panose="02020603050405020304" pitchFamily="18" charset="0"/>
            </a:rPr>
            <a:t>est</a:t>
          </a:r>
          <a:endParaRPr lang="en-US" sz="2000" dirty="0">
            <a:latin typeface="Times New Roman" panose="02020603050405020304" pitchFamily="18" charset="0"/>
            <a:cs typeface="Times New Roman" panose="02020603050405020304" pitchFamily="18" charset="0"/>
          </a:endParaRPr>
        </a:p>
      </dgm:t>
    </dgm:pt>
    <dgm:pt modelId="{7487F904-819D-4B6E-8EB6-21BD926EAADC}" type="parTrans" cxnId="{0B8EA4E3-1B98-4359-875F-543ED4BF7FA5}">
      <dgm:prSet/>
      <dgm:spPr/>
      <dgm:t>
        <a:bodyPr/>
        <a:lstStyle/>
        <a:p>
          <a:endParaRPr lang="en-US"/>
        </a:p>
      </dgm:t>
    </dgm:pt>
    <dgm:pt modelId="{A2FB4E8B-FE57-45DD-B8E3-554D7696F2E6}" type="sibTrans" cxnId="{0B8EA4E3-1B98-4359-875F-543ED4BF7FA5}">
      <dgm:prSet/>
      <dgm:spPr/>
      <dgm:t>
        <a:bodyPr/>
        <a:lstStyle/>
        <a:p>
          <a:endParaRPr lang="en-US"/>
        </a:p>
      </dgm:t>
    </dgm:pt>
    <dgm:pt modelId="{1D8C5648-FB15-44EB-9C62-7C157B23E33C}">
      <dgm:prSet phldrT="[Text]" custT="1"/>
      <dgm:spPr/>
      <dgm:t>
        <a:bodyPr/>
        <a:lstStyle/>
        <a:p>
          <a:pPr marL="0" lvl="0" indent="0" algn="ctr" defTabSz="889000">
            <a:lnSpc>
              <a:spcPct val="90000"/>
            </a:lnSpc>
            <a:spcBef>
              <a:spcPct val="0"/>
            </a:spcBef>
            <a:spcAft>
              <a:spcPct val="35000"/>
            </a:spcAft>
            <a:buNone/>
          </a:pPr>
          <a:r>
            <a:rPr lang="en-US" sz="2000" u="sng" kern="1200" dirty="0">
              <a:solidFill>
                <a:prstClr val="white"/>
              </a:solidFill>
              <a:latin typeface="Times New Roman" panose="02020603050405020304" pitchFamily="18" charset="0"/>
              <a:ea typeface="+mn-ea"/>
              <a:cs typeface="Times New Roman" panose="02020603050405020304" pitchFamily="18" charset="0"/>
            </a:rPr>
            <a:t>Statutory Qualified</a:t>
          </a:r>
        </a:p>
        <a:p>
          <a:pPr marL="0" lvl="0" indent="0" algn="ctr" defTabSz="889000">
            <a:lnSpc>
              <a:spcPct val="90000"/>
            </a:lnSpc>
            <a:spcBef>
              <a:spcPct val="0"/>
            </a:spcBef>
            <a:spcAft>
              <a:spcPct val="35000"/>
            </a:spcAft>
            <a:buNone/>
          </a:pPr>
          <a:r>
            <a:rPr lang="en-US" sz="2000" kern="1200" dirty="0">
              <a:solidFill>
                <a:prstClr val="white"/>
              </a:solidFill>
              <a:latin typeface="Times New Roman" panose="02020603050405020304" pitchFamily="18" charset="0"/>
              <a:ea typeface="+mn-ea"/>
              <a:cs typeface="Times New Roman" panose="02020603050405020304" pitchFamily="18" charset="0"/>
            </a:rPr>
            <a:t>Fair and Accurate reports of Official Reports</a:t>
          </a:r>
        </a:p>
      </dgm:t>
    </dgm:pt>
    <dgm:pt modelId="{B4E00E39-2013-449B-BCCE-B1055C09F1E5}" type="parTrans" cxnId="{085AC982-E5D5-481A-9333-AC5D8663022C}">
      <dgm:prSet/>
      <dgm:spPr/>
      <dgm:t>
        <a:bodyPr/>
        <a:lstStyle/>
        <a:p>
          <a:endParaRPr lang="en-US"/>
        </a:p>
      </dgm:t>
    </dgm:pt>
    <dgm:pt modelId="{01329A19-8021-4276-874D-134B2FC03951}" type="sibTrans" cxnId="{085AC982-E5D5-481A-9333-AC5D8663022C}">
      <dgm:prSet/>
      <dgm:spPr/>
      <dgm:t>
        <a:bodyPr/>
        <a:lstStyle/>
        <a:p>
          <a:endParaRPr lang="en-US"/>
        </a:p>
      </dgm:t>
    </dgm:pt>
    <dgm:pt modelId="{E675668A-3138-4584-97C6-7EDFBAFA7DB3}">
      <dgm:prSet phldrT="[Text]" custT="1"/>
      <dgm:spPr/>
      <dgm:t>
        <a:bodyPr/>
        <a:lstStyle/>
        <a:p>
          <a:pPr marL="0" lvl="0" indent="0" algn="ctr" defTabSz="889000">
            <a:lnSpc>
              <a:spcPct val="90000"/>
            </a:lnSpc>
            <a:spcBef>
              <a:spcPct val="0"/>
            </a:spcBef>
            <a:spcAft>
              <a:spcPct val="35000"/>
            </a:spcAft>
            <a:buNone/>
          </a:pPr>
          <a:r>
            <a:rPr lang="en-US" sz="2000" u="sng" kern="1200" dirty="0">
              <a:solidFill>
                <a:prstClr val="white"/>
              </a:solidFill>
              <a:latin typeface="Times New Roman" panose="02020603050405020304" pitchFamily="18" charset="0"/>
              <a:ea typeface="+mn-ea"/>
              <a:cs typeface="Times New Roman" panose="02020603050405020304" pitchFamily="18" charset="0"/>
            </a:rPr>
            <a:t>Responsible Publishing</a:t>
          </a:r>
        </a:p>
      </dgm:t>
    </dgm:pt>
    <dgm:pt modelId="{7EEBDDCC-2B49-4279-A2AB-67FB6921B4C7}" type="parTrans" cxnId="{8F89F11D-3786-43CD-BE35-B65CD8421BB2}">
      <dgm:prSet/>
      <dgm:spPr/>
      <dgm:t>
        <a:bodyPr/>
        <a:lstStyle/>
        <a:p>
          <a:endParaRPr lang="en-US"/>
        </a:p>
      </dgm:t>
    </dgm:pt>
    <dgm:pt modelId="{23E3670D-7109-419A-A5BC-FD517B3A78B7}" type="sibTrans" cxnId="{8F89F11D-3786-43CD-BE35-B65CD8421BB2}">
      <dgm:prSet/>
      <dgm:spPr/>
      <dgm:t>
        <a:bodyPr/>
        <a:lstStyle/>
        <a:p>
          <a:endParaRPr lang="en-US"/>
        </a:p>
      </dgm:t>
    </dgm:pt>
    <dgm:pt modelId="{EEC0D028-8981-415F-B1C4-A5665FC1459C}">
      <dgm:prSet phldrT="[Text]" custT="1"/>
      <dgm:spPr/>
      <dgm:t>
        <a:bodyPr/>
        <a:lstStyle/>
        <a:p>
          <a:pPr marL="0" lvl="0" indent="0" algn="ctr" defTabSz="889000">
            <a:lnSpc>
              <a:spcPct val="90000"/>
            </a:lnSpc>
            <a:spcBef>
              <a:spcPct val="0"/>
            </a:spcBef>
            <a:spcAft>
              <a:spcPct val="35000"/>
            </a:spcAft>
            <a:buNone/>
          </a:pPr>
          <a:r>
            <a:rPr lang="en-US" sz="2000" u="sng" kern="1200" dirty="0">
              <a:solidFill>
                <a:prstClr val="white"/>
              </a:solidFill>
              <a:latin typeface="Times New Roman" panose="02020603050405020304" pitchFamily="18" charset="0"/>
              <a:ea typeface="+mn-ea"/>
              <a:cs typeface="Times New Roman" panose="02020603050405020304" pitchFamily="18" charset="0"/>
            </a:rPr>
            <a:t>Categories</a:t>
          </a:r>
        </a:p>
      </dgm:t>
    </dgm:pt>
    <dgm:pt modelId="{1E1836E5-4E3B-4085-AD79-469A088C4C52}" type="parTrans" cxnId="{8F996AB4-3B53-427E-A3AF-609B3A12BFC2}">
      <dgm:prSet/>
      <dgm:spPr/>
      <dgm:t>
        <a:bodyPr/>
        <a:lstStyle/>
        <a:p>
          <a:endParaRPr lang="en-US"/>
        </a:p>
      </dgm:t>
    </dgm:pt>
    <dgm:pt modelId="{3C752A46-4753-4920-92C3-FA4730A0C173}" type="sibTrans" cxnId="{8F996AB4-3B53-427E-A3AF-609B3A12BFC2}">
      <dgm:prSet/>
      <dgm:spPr/>
      <dgm:t>
        <a:bodyPr/>
        <a:lstStyle/>
        <a:p>
          <a:endParaRPr lang="en-US"/>
        </a:p>
      </dgm:t>
    </dgm:pt>
    <dgm:pt modelId="{EE6B0284-41FF-4BE8-920D-9B5ADD99B7D2}">
      <dgm:prSet phldrT="[Text]" custT="1"/>
      <dgm:spPr/>
      <dgm:t>
        <a:bodyPr/>
        <a:lstStyle/>
        <a:p>
          <a:pPr marL="0" lvl="0" indent="0" algn="ctr" defTabSz="889000">
            <a:lnSpc>
              <a:spcPct val="90000"/>
            </a:lnSpc>
            <a:spcBef>
              <a:spcPct val="0"/>
            </a:spcBef>
            <a:spcAft>
              <a:spcPct val="35000"/>
            </a:spcAft>
            <a:buNone/>
          </a:pPr>
          <a:r>
            <a:rPr lang="en-US" sz="2000" u="sng" kern="1200" dirty="0">
              <a:solidFill>
                <a:prstClr val="white"/>
              </a:solidFill>
              <a:latin typeface="Times New Roman" panose="02020603050405020304" pitchFamily="18" charset="0"/>
              <a:ea typeface="+mn-ea"/>
              <a:cs typeface="Times New Roman" panose="02020603050405020304" pitchFamily="18" charset="0"/>
            </a:rPr>
            <a:t>Reply to Attack</a:t>
          </a:r>
        </a:p>
      </dgm:t>
    </dgm:pt>
    <dgm:pt modelId="{11AF217D-580C-497F-97C6-81ECE250D106}" type="parTrans" cxnId="{A63DBC34-0175-421C-B15F-25C7859E1565}">
      <dgm:prSet/>
      <dgm:spPr/>
      <dgm:t>
        <a:bodyPr/>
        <a:lstStyle/>
        <a:p>
          <a:endParaRPr lang="en-US"/>
        </a:p>
      </dgm:t>
    </dgm:pt>
    <dgm:pt modelId="{33158089-B996-4761-8E10-37168088C89B}" type="sibTrans" cxnId="{A63DBC34-0175-421C-B15F-25C7859E1565}">
      <dgm:prSet/>
      <dgm:spPr/>
      <dgm:t>
        <a:bodyPr/>
        <a:lstStyle/>
        <a:p>
          <a:endParaRPr lang="en-US"/>
        </a:p>
      </dgm:t>
    </dgm:pt>
    <dgm:pt modelId="{EF92A0C7-A7A4-4965-B0A3-0B0E12B067D0}" type="pres">
      <dgm:prSet presAssocID="{8AFBA1C8-796F-44E3-B0DD-F1CAB9B1D9C8}" presName="diagram" presStyleCnt="0">
        <dgm:presLayoutVars>
          <dgm:dir/>
          <dgm:resizeHandles val="exact"/>
        </dgm:presLayoutVars>
      </dgm:prSet>
      <dgm:spPr/>
    </dgm:pt>
    <dgm:pt modelId="{C19BF852-8C82-4A68-AF60-A5B8315E49D2}" type="pres">
      <dgm:prSet presAssocID="{BBBC7CB6-9883-4A6D-92AE-3CD360B4BA57}" presName="node" presStyleLbl="node1" presStyleIdx="0" presStyleCnt="6">
        <dgm:presLayoutVars>
          <dgm:bulletEnabled val="1"/>
        </dgm:presLayoutVars>
      </dgm:prSet>
      <dgm:spPr/>
    </dgm:pt>
    <dgm:pt modelId="{76048762-A29B-42D5-904C-E1853ED6140E}" type="pres">
      <dgm:prSet presAssocID="{9F7B3A51-05C1-429F-855D-C7679C2883FD}" presName="sibTrans" presStyleCnt="0"/>
      <dgm:spPr/>
    </dgm:pt>
    <dgm:pt modelId="{A22E4D9D-BF3C-47E2-A9C2-0C3A42A6C7D7}" type="pres">
      <dgm:prSet presAssocID="{FA0524AE-421B-4DF7-A952-B167DF2F1791}" presName="node" presStyleLbl="node1" presStyleIdx="1" presStyleCnt="6">
        <dgm:presLayoutVars>
          <dgm:bulletEnabled val="1"/>
        </dgm:presLayoutVars>
      </dgm:prSet>
      <dgm:spPr/>
    </dgm:pt>
    <dgm:pt modelId="{239489B1-2E8C-489F-B582-C26D587768D9}" type="pres">
      <dgm:prSet presAssocID="{A2FB4E8B-FE57-45DD-B8E3-554D7696F2E6}" presName="sibTrans" presStyleCnt="0"/>
      <dgm:spPr/>
    </dgm:pt>
    <dgm:pt modelId="{D73FEB15-7AA6-4B38-93D6-BCFCE851AEEF}" type="pres">
      <dgm:prSet presAssocID="{EEC0D028-8981-415F-B1C4-A5665FC1459C}" presName="node" presStyleLbl="node1" presStyleIdx="2" presStyleCnt="6">
        <dgm:presLayoutVars>
          <dgm:bulletEnabled val="1"/>
        </dgm:presLayoutVars>
      </dgm:prSet>
      <dgm:spPr/>
    </dgm:pt>
    <dgm:pt modelId="{D15DE699-5198-45CE-BF39-513362AB722D}" type="pres">
      <dgm:prSet presAssocID="{3C752A46-4753-4920-92C3-FA4730A0C173}" presName="sibTrans" presStyleCnt="0"/>
      <dgm:spPr/>
    </dgm:pt>
    <dgm:pt modelId="{BC4A063B-C28E-4656-86E0-196CC885B433}" type="pres">
      <dgm:prSet presAssocID="{1D8C5648-FB15-44EB-9C62-7C157B23E33C}" presName="node" presStyleLbl="node1" presStyleIdx="3" presStyleCnt="6">
        <dgm:presLayoutVars>
          <dgm:bulletEnabled val="1"/>
        </dgm:presLayoutVars>
      </dgm:prSet>
      <dgm:spPr/>
    </dgm:pt>
    <dgm:pt modelId="{A5CF4ED1-B085-4862-A905-FD8F1929360E}" type="pres">
      <dgm:prSet presAssocID="{01329A19-8021-4276-874D-134B2FC03951}" presName="sibTrans" presStyleCnt="0"/>
      <dgm:spPr/>
    </dgm:pt>
    <dgm:pt modelId="{3B31AB0B-FFE5-46C2-9E38-7046E34A0C22}" type="pres">
      <dgm:prSet presAssocID="{E675668A-3138-4584-97C6-7EDFBAFA7DB3}" presName="node" presStyleLbl="node1" presStyleIdx="4" presStyleCnt="6">
        <dgm:presLayoutVars>
          <dgm:bulletEnabled val="1"/>
        </dgm:presLayoutVars>
      </dgm:prSet>
      <dgm:spPr/>
    </dgm:pt>
    <dgm:pt modelId="{9D54862A-337F-4CF0-914C-7DAFB900679B}" type="pres">
      <dgm:prSet presAssocID="{23E3670D-7109-419A-A5BC-FD517B3A78B7}" presName="sibTrans" presStyleCnt="0"/>
      <dgm:spPr/>
    </dgm:pt>
    <dgm:pt modelId="{8FEE91C6-DC74-4EA3-B07B-755C0BCD31CB}" type="pres">
      <dgm:prSet presAssocID="{EE6B0284-41FF-4BE8-920D-9B5ADD99B7D2}" presName="node" presStyleLbl="node1" presStyleIdx="5" presStyleCnt="6">
        <dgm:presLayoutVars>
          <dgm:bulletEnabled val="1"/>
        </dgm:presLayoutVars>
      </dgm:prSet>
      <dgm:spPr/>
    </dgm:pt>
  </dgm:ptLst>
  <dgm:cxnLst>
    <dgm:cxn modelId="{8F89F11D-3786-43CD-BE35-B65CD8421BB2}" srcId="{8AFBA1C8-796F-44E3-B0DD-F1CAB9B1D9C8}" destId="{E675668A-3138-4584-97C6-7EDFBAFA7DB3}" srcOrd="4" destOrd="0" parTransId="{7EEBDDCC-2B49-4279-A2AB-67FB6921B4C7}" sibTransId="{23E3670D-7109-419A-A5BC-FD517B3A78B7}"/>
    <dgm:cxn modelId="{AC5AD729-CD3E-4093-A4DD-DA394B495DCD}" type="presOf" srcId="{BBBC7CB6-9883-4A6D-92AE-3CD360B4BA57}" destId="{C19BF852-8C82-4A68-AF60-A5B8315E49D2}" srcOrd="0" destOrd="0" presId="urn:microsoft.com/office/officeart/2005/8/layout/default"/>
    <dgm:cxn modelId="{A63DBC34-0175-421C-B15F-25C7859E1565}" srcId="{8AFBA1C8-796F-44E3-B0DD-F1CAB9B1D9C8}" destId="{EE6B0284-41FF-4BE8-920D-9B5ADD99B7D2}" srcOrd="5" destOrd="0" parTransId="{11AF217D-580C-497F-97C6-81ECE250D106}" sibTransId="{33158089-B996-4761-8E10-37168088C89B}"/>
    <dgm:cxn modelId="{88A75162-EDC1-4BB4-BDAE-A78FF5D95EB5}" type="presOf" srcId="{E675668A-3138-4584-97C6-7EDFBAFA7DB3}" destId="{3B31AB0B-FFE5-46C2-9E38-7046E34A0C22}" srcOrd="0" destOrd="0" presId="urn:microsoft.com/office/officeart/2005/8/layout/default"/>
    <dgm:cxn modelId="{085AC982-E5D5-481A-9333-AC5D8663022C}" srcId="{8AFBA1C8-796F-44E3-B0DD-F1CAB9B1D9C8}" destId="{1D8C5648-FB15-44EB-9C62-7C157B23E33C}" srcOrd="3" destOrd="0" parTransId="{B4E00E39-2013-449B-BCCE-B1055C09F1E5}" sibTransId="{01329A19-8021-4276-874D-134B2FC03951}"/>
    <dgm:cxn modelId="{1D25D383-F592-44C6-9269-EBE8B54A6500}" type="presOf" srcId="{FA0524AE-421B-4DF7-A952-B167DF2F1791}" destId="{A22E4D9D-BF3C-47E2-A9C2-0C3A42A6C7D7}" srcOrd="0" destOrd="0" presId="urn:microsoft.com/office/officeart/2005/8/layout/default"/>
    <dgm:cxn modelId="{CD35AB86-112D-413E-BF5C-39476045D289}" type="presOf" srcId="{EEC0D028-8981-415F-B1C4-A5665FC1459C}" destId="{D73FEB15-7AA6-4B38-93D6-BCFCE851AEEF}" srcOrd="0" destOrd="0" presId="urn:microsoft.com/office/officeart/2005/8/layout/default"/>
    <dgm:cxn modelId="{6B608DA0-06CE-454F-8F70-C76AC2B33ED7}" srcId="{8AFBA1C8-796F-44E3-B0DD-F1CAB9B1D9C8}" destId="{BBBC7CB6-9883-4A6D-92AE-3CD360B4BA57}" srcOrd="0" destOrd="0" parTransId="{B86B30A3-A188-430B-9D02-6F3D87B8ED92}" sibTransId="{9F7B3A51-05C1-429F-855D-C7679C2883FD}"/>
    <dgm:cxn modelId="{668AAAA4-8BE7-46C9-8861-241651EAFDB5}" type="presOf" srcId="{8AFBA1C8-796F-44E3-B0DD-F1CAB9B1D9C8}" destId="{EF92A0C7-A7A4-4965-B0A3-0B0E12B067D0}" srcOrd="0" destOrd="0" presId="urn:microsoft.com/office/officeart/2005/8/layout/default"/>
    <dgm:cxn modelId="{8F996AB4-3B53-427E-A3AF-609B3A12BFC2}" srcId="{8AFBA1C8-796F-44E3-B0DD-F1CAB9B1D9C8}" destId="{EEC0D028-8981-415F-B1C4-A5665FC1459C}" srcOrd="2" destOrd="0" parTransId="{1E1836E5-4E3B-4085-AD79-469A088C4C52}" sibTransId="{3C752A46-4753-4920-92C3-FA4730A0C173}"/>
    <dgm:cxn modelId="{25DAB0D4-EA7E-46F0-B843-6E669BE23DEC}" type="presOf" srcId="{EE6B0284-41FF-4BE8-920D-9B5ADD99B7D2}" destId="{8FEE91C6-DC74-4EA3-B07B-755C0BCD31CB}" srcOrd="0" destOrd="0" presId="urn:microsoft.com/office/officeart/2005/8/layout/default"/>
    <dgm:cxn modelId="{22CCC0DD-9DF2-496A-B145-6D0CB5E44BED}" type="presOf" srcId="{1D8C5648-FB15-44EB-9C62-7C157B23E33C}" destId="{BC4A063B-C28E-4656-86E0-196CC885B433}" srcOrd="0" destOrd="0" presId="urn:microsoft.com/office/officeart/2005/8/layout/default"/>
    <dgm:cxn modelId="{0B8EA4E3-1B98-4359-875F-543ED4BF7FA5}" srcId="{8AFBA1C8-796F-44E3-B0DD-F1CAB9B1D9C8}" destId="{FA0524AE-421B-4DF7-A952-B167DF2F1791}" srcOrd="1" destOrd="0" parTransId="{7487F904-819D-4B6E-8EB6-21BD926EAADC}" sibTransId="{A2FB4E8B-FE57-45DD-B8E3-554D7696F2E6}"/>
    <dgm:cxn modelId="{FBA12A10-24B8-4E08-8E92-077E525BE5D8}" type="presParOf" srcId="{EF92A0C7-A7A4-4965-B0A3-0B0E12B067D0}" destId="{C19BF852-8C82-4A68-AF60-A5B8315E49D2}" srcOrd="0" destOrd="0" presId="urn:microsoft.com/office/officeart/2005/8/layout/default"/>
    <dgm:cxn modelId="{F0D4EFD2-D63A-4167-B3D3-489152E9DA60}" type="presParOf" srcId="{EF92A0C7-A7A4-4965-B0A3-0B0E12B067D0}" destId="{76048762-A29B-42D5-904C-E1853ED6140E}" srcOrd="1" destOrd="0" presId="urn:microsoft.com/office/officeart/2005/8/layout/default"/>
    <dgm:cxn modelId="{2BBD71AF-942A-4054-A2E6-D44DB149AFFA}" type="presParOf" srcId="{EF92A0C7-A7A4-4965-B0A3-0B0E12B067D0}" destId="{A22E4D9D-BF3C-47E2-A9C2-0C3A42A6C7D7}" srcOrd="2" destOrd="0" presId="urn:microsoft.com/office/officeart/2005/8/layout/default"/>
    <dgm:cxn modelId="{B845A69B-A380-47DB-881F-E6A13000BE7E}" type="presParOf" srcId="{EF92A0C7-A7A4-4965-B0A3-0B0E12B067D0}" destId="{239489B1-2E8C-489F-B582-C26D587768D9}" srcOrd="3" destOrd="0" presId="urn:microsoft.com/office/officeart/2005/8/layout/default"/>
    <dgm:cxn modelId="{F8860A7B-1160-4FC6-BBEC-B33DB4F20B34}" type="presParOf" srcId="{EF92A0C7-A7A4-4965-B0A3-0B0E12B067D0}" destId="{D73FEB15-7AA6-4B38-93D6-BCFCE851AEEF}" srcOrd="4" destOrd="0" presId="urn:microsoft.com/office/officeart/2005/8/layout/default"/>
    <dgm:cxn modelId="{77E832A9-CF4E-4DDD-A1D2-F84D09CCBDC9}" type="presParOf" srcId="{EF92A0C7-A7A4-4965-B0A3-0B0E12B067D0}" destId="{D15DE699-5198-45CE-BF39-513362AB722D}" srcOrd="5" destOrd="0" presId="urn:microsoft.com/office/officeart/2005/8/layout/default"/>
    <dgm:cxn modelId="{8F7C61B9-ABAC-4E56-B6F6-1D266B93F4F2}" type="presParOf" srcId="{EF92A0C7-A7A4-4965-B0A3-0B0E12B067D0}" destId="{BC4A063B-C28E-4656-86E0-196CC885B433}" srcOrd="6" destOrd="0" presId="urn:microsoft.com/office/officeart/2005/8/layout/default"/>
    <dgm:cxn modelId="{59D1195A-5837-42E6-AD76-DA1F63998CD7}" type="presParOf" srcId="{EF92A0C7-A7A4-4965-B0A3-0B0E12B067D0}" destId="{A5CF4ED1-B085-4862-A905-FD8F1929360E}" srcOrd="7" destOrd="0" presId="urn:microsoft.com/office/officeart/2005/8/layout/default"/>
    <dgm:cxn modelId="{5F128175-2A8C-41B9-848E-15B707AFB173}" type="presParOf" srcId="{EF92A0C7-A7A4-4965-B0A3-0B0E12B067D0}" destId="{3B31AB0B-FFE5-46C2-9E38-7046E34A0C22}" srcOrd="8" destOrd="0" presId="urn:microsoft.com/office/officeart/2005/8/layout/default"/>
    <dgm:cxn modelId="{9061E9E4-AA71-41D2-9276-5765CF9EE30B}" type="presParOf" srcId="{EF92A0C7-A7A4-4965-B0A3-0B0E12B067D0}" destId="{9D54862A-337F-4CF0-914C-7DAFB900679B}" srcOrd="9" destOrd="0" presId="urn:microsoft.com/office/officeart/2005/8/layout/default"/>
    <dgm:cxn modelId="{FAA18C3A-E30E-490C-9959-9842C30F1AB0}" type="presParOf" srcId="{EF92A0C7-A7A4-4965-B0A3-0B0E12B067D0}" destId="{8FEE91C6-DC74-4EA3-B07B-755C0BCD31C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850B4F-8FE8-426F-AAC8-D471910F9335}" type="doc">
      <dgm:prSet loTypeId="urn:diagrams.loki3.com/VaryingWidthList" loCatId="list" qsTypeId="urn:microsoft.com/office/officeart/2005/8/quickstyle/3d1" qsCatId="3D" csTypeId="urn:microsoft.com/office/officeart/2005/8/colors/accent1_2" csCatId="accent1" phldr="1"/>
      <dgm:spPr/>
      <dgm:t>
        <a:bodyPr/>
        <a:lstStyle/>
        <a:p>
          <a:endParaRPr lang="en-US"/>
        </a:p>
      </dgm:t>
    </dgm:pt>
    <dgm:pt modelId="{57FC2275-7AAF-4747-BC01-B34CB538F0BF}">
      <dgm:prSet phldrT="[Text]" custT="1"/>
      <dgm:spPr/>
      <dgm:t>
        <a:bodyPr/>
        <a:lstStyle/>
        <a:p>
          <a:pPr algn="ctr"/>
          <a:r>
            <a:rPr lang="en-US" sz="2000" b="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Takedown</a:t>
          </a:r>
        </a:p>
      </dgm:t>
    </dgm:pt>
    <dgm:pt modelId="{9BF038D3-52D1-4F5B-9720-8DEA8E4AC27D}" type="parTrans" cxnId="{5008464E-2B0E-42FC-A2CE-D1B7D20F9F21}">
      <dgm:prSet/>
      <dgm:spPr/>
      <dgm:t>
        <a:bodyPr/>
        <a:lstStyle/>
        <a:p>
          <a:endParaRPr lang="en-US"/>
        </a:p>
      </dgm:t>
    </dgm:pt>
    <dgm:pt modelId="{4D12D314-1A60-460E-BF5E-F0663D13975D}" type="sibTrans" cxnId="{5008464E-2B0E-42FC-A2CE-D1B7D20F9F21}">
      <dgm:prSet/>
      <dgm:spPr/>
      <dgm:t>
        <a:bodyPr/>
        <a:lstStyle/>
        <a:p>
          <a:endParaRPr lang="en-US"/>
        </a:p>
      </dgm:t>
    </dgm:pt>
    <dgm:pt modelId="{2836CE38-3AAA-40D3-9AA9-A45FD9819AC6}">
      <dgm:prSet phldrT="[Text]" custT="1"/>
      <dgm:spPr/>
      <dgm:t>
        <a:bodyPr/>
        <a:lstStyle/>
        <a:p>
          <a:pPr algn="ctr"/>
          <a:r>
            <a:rPr lang="en-GB" sz="9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 </a:t>
          </a:r>
        </a:p>
        <a:p>
          <a:pPr algn="ctr"/>
          <a:endParaRPr lang="en-US" sz="9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endParaRPr>
        </a:p>
        <a:p>
          <a:pPr algn="ctr">
            <a:buClr>
              <a:srgbClr val="000000"/>
            </a:buClr>
            <a:buSzPct val="100000"/>
            <a:buFont typeface="Arial" pitchFamily="34"/>
            <a:buChar char="•"/>
          </a:pPr>
          <a:r>
            <a:rPr lang="en-US" sz="20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Correction: </a:t>
          </a:r>
          <a:r>
            <a:rPr lang="en-US" sz="20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n-ea"/>
              <a:cs typeface="Times New Roman" panose="02020603050405020304" pitchFamily="18" charset="0"/>
            </a:rPr>
            <a:t>online</a:t>
          </a:r>
          <a:r>
            <a:rPr lang="en-US" sz="20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 editions often edited on request</a:t>
          </a:r>
        </a:p>
        <a:p>
          <a:pPr algn="ctr"/>
          <a:endParaRPr lang="en-US" sz="9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endParaRPr>
        </a:p>
      </dgm:t>
    </dgm:pt>
    <dgm:pt modelId="{4C3B8F97-C9D4-4DB8-9AC5-2AEB23533AAE}" type="parTrans" cxnId="{2BA98A87-F820-468B-9B2C-55C8C380FB16}">
      <dgm:prSet/>
      <dgm:spPr/>
      <dgm:t>
        <a:bodyPr/>
        <a:lstStyle/>
        <a:p>
          <a:endParaRPr lang="en-US"/>
        </a:p>
      </dgm:t>
    </dgm:pt>
    <dgm:pt modelId="{95FDFFEE-96C2-4918-A77C-635885E08B47}" type="sibTrans" cxnId="{2BA98A87-F820-468B-9B2C-55C8C380FB16}">
      <dgm:prSet/>
      <dgm:spPr/>
      <dgm:t>
        <a:bodyPr/>
        <a:lstStyle/>
        <a:p>
          <a:endParaRPr lang="en-US"/>
        </a:p>
      </dgm:t>
    </dgm:pt>
    <dgm:pt modelId="{E728B52F-BD7D-4F69-A3E8-B97D3474653A}">
      <dgm:prSet phldrT="[Text]" custT="1"/>
      <dgm:spPr/>
      <dgm:t>
        <a:bodyPr/>
        <a:lstStyle/>
        <a:p>
          <a:pPr algn="ctr"/>
          <a:r>
            <a:rPr lang="en-US" sz="2000" b="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Right of Reply: can be offered as a letter to editor</a:t>
          </a:r>
          <a:endParaRPr lang="en-US" sz="2000" b="0" cap="none" spc="0" dirty="0">
            <a:ln w="0">
              <a:noFill/>
            </a:ln>
            <a:solidFill>
              <a:schemeClr val="bg1"/>
            </a:solidFill>
            <a:effectLst>
              <a:outerShdw blurRad="38100" dist="19050" dir="2700000" algn="tl" rotWithShape="0">
                <a:schemeClr val="dk1">
                  <a:alpha val="40000"/>
                </a:schemeClr>
              </a:outerShdw>
            </a:effectLst>
          </a:endParaRPr>
        </a:p>
      </dgm:t>
    </dgm:pt>
    <dgm:pt modelId="{6A300922-F97F-4482-A2C3-7355336DE37D}" type="parTrans" cxnId="{7FA22777-7CB5-4F9A-91C5-340D2BB2E348}">
      <dgm:prSet/>
      <dgm:spPr/>
      <dgm:t>
        <a:bodyPr/>
        <a:lstStyle/>
        <a:p>
          <a:endParaRPr lang="en-US"/>
        </a:p>
      </dgm:t>
    </dgm:pt>
    <dgm:pt modelId="{320AF17D-8417-4A2B-8521-46E3BA85347F}" type="sibTrans" cxnId="{7FA22777-7CB5-4F9A-91C5-340D2BB2E348}">
      <dgm:prSet/>
      <dgm:spPr/>
      <dgm:t>
        <a:bodyPr/>
        <a:lstStyle/>
        <a:p>
          <a:endParaRPr lang="en-US"/>
        </a:p>
      </dgm:t>
    </dgm:pt>
    <dgm:pt modelId="{AEB29401-C97A-467E-9FD7-F2E2DB7FFBD9}">
      <dgm:prSet custT="1"/>
      <dgm:spPr/>
      <dgm:t>
        <a:bodyPr/>
        <a:lstStyle/>
        <a:p>
          <a:pPr algn="ctr"/>
          <a:r>
            <a:rPr lang="en-GB" sz="2000" b="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Apology (if in open Court can be repeated under statutory privilege) to vindicate </a:t>
          </a:r>
        </a:p>
      </dgm:t>
    </dgm:pt>
    <dgm:pt modelId="{376D674D-3828-4792-9D84-429846836EAB}" type="parTrans" cxnId="{49E8A116-064E-4BD3-A970-2AEB327D583C}">
      <dgm:prSet/>
      <dgm:spPr/>
      <dgm:t>
        <a:bodyPr/>
        <a:lstStyle/>
        <a:p>
          <a:endParaRPr lang="en-US"/>
        </a:p>
      </dgm:t>
    </dgm:pt>
    <dgm:pt modelId="{2FE3F517-E8C1-441E-A1D6-31ED8B4E9EDA}" type="sibTrans" cxnId="{49E8A116-064E-4BD3-A970-2AEB327D583C}">
      <dgm:prSet/>
      <dgm:spPr/>
      <dgm:t>
        <a:bodyPr/>
        <a:lstStyle/>
        <a:p>
          <a:endParaRPr lang="en-US"/>
        </a:p>
      </dgm:t>
    </dgm:pt>
    <dgm:pt modelId="{B93CD262-808A-4E26-B157-5935907CE869}">
      <dgm:prSet custT="1"/>
      <dgm:spPr/>
      <dgm:t>
        <a:bodyPr/>
        <a:lstStyle/>
        <a:p>
          <a:pPr algn="ctr"/>
          <a:r>
            <a:rPr lang="en-US" sz="2000" b="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Damages: general (at large and presumed but nominal) and special (provable loss) </a:t>
          </a:r>
          <a:endParaRPr lang="en-US" sz="2000" b="0" cap="none" spc="0" dirty="0">
            <a:ln w="0">
              <a:noFill/>
            </a:ln>
            <a:solidFill>
              <a:schemeClr val="bg1"/>
            </a:solidFill>
            <a:effectLst>
              <a:outerShdw blurRad="38100" dist="19050" dir="2700000" algn="tl" rotWithShape="0">
                <a:schemeClr val="dk1">
                  <a:alpha val="40000"/>
                </a:schemeClr>
              </a:outerShdw>
            </a:effectLst>
          </a:endParaRPr>
        </a:p>
      </dgm:t>
    </dgm:pt>
    <dgm:pt modelId="{B67192AA-973A-429E-B192-FDE26A8F806A}" type="parTrans" cxnId="{A3726587-33A8-49E0-B871-813B4D05AA82}">
      <dgm:prSet/>
      <dgm:spPr/>
      <dgm:t>
        <a:bodyPr/>
        <a:lstStyle/>
        <a:p>
          <a:endParaRPr lang="en-US"/>
        </a:p>
      </dgm:t>
    </dgm:pt>
    <dgm:pt modelId="{ABE70465-DB71-4503-8793-8554DBCA76CF}" type="sibTrans" cxnId="{A3726587-33A8-49E0-B871-813B4D05AA82}">
      <dgm:prSet/>
      <dgm:spPr/>
      <dgm:t>
        <a:bodyPr/>
        <a:lstStyle/>
        <a:p>
          <a:endParaRPr lang="en-US"/>
        </a:p>
      </dgm:t>
    </dgm:pt>
    <dgm:pt modelId="{ADEBC162-ABA3-4D5D-805C-7A2AFE4D03A4}" type="pres">
      <dgm:prSet presAssocID="{0F850B4F-8FE8-426F-AAC8-D471910F9335}" presName="Name0" presStyleCnt="0">
        <dgm:presLayoutVars>
          <dgm:resizeHandles/>
        </dgm:presLayoutVars>
      </dgm:prSet>
      <dgm:spPr/>
    </dgm:pt>
    <dgm:pt modelId="{FDFDBC18-AA23-4BA5-A991-3A2469E9D133}" type="pres">
      <dgm:prSet presAssocID="{57FC2275-7AAF-4747-BC01-B34CB538F0BF}" presName="text" presStyleLbl="node1" presStyleIdx="0" presStyleCnt="5" custScaleX="240201" custScaleY="53325" custLinFactNeighborX="6402" custLinFactNeighborY="-4356">
        <dgm:presLayoutVars>
          <dgm:bulletEnabled val="1"/>
        </dgm:presLayoutVars>
      </dgm:prSet>
      <dgm:spPr>
        <a:prstGeom prst="flowChartAlternateProcess">
          <a:avLst/>
        </a:prstGeom>
      </dgm:spPr>
    </dgm:pt>
    <dgm:pt modelId="{4035903A-D27D-4C34-AB9F-5EDB8187098F}" type="pres">
      <dgm:prSet presAssocID="{4D12D314-1A60-460E-BF5E-F0663D13975D}" presName="space" presStyleCnt="0"/>
      <dgm:spPr/>
    </dgm:pt>
    <dgm:pt modelId="{A19E9F02-3B7F-494D-B1B4-8FB2F08D5998}" type="pres">
      <dgm:prSet presAssocID="{2836CE38-3AAA-40D3-9AA9-A45FD9819AC6}" presName="text" presStyleLbl="node1" presStyleIdx="1" presStyleCnt="5" custScaleX="120490" custScaleY="56028" custLinFactNeighborX="-1270" custLinFactNeighborY="-29901">
        <dgm:presLayoutVars>
          <dgm:bulletEnabled val="1"/>
        </dgm:presLayoutVars>
      </dgm:prSet>
      <dgm:spPr>
        <a:prstGeom prst="flowChartAlternateProcess">
          <a:avLst/>
        </a:prstGeom>
      </dgm:spPr>
    </dgm:pt>
    <dgm:pt modelId="{F42793E6-5353-40DF-B67F-D77C4A4CA2E5}" type="pres">
      <dgm:prSet presAssocID="{95FDFFEE-96C2-4918-A77C-635885E08B47}" presName="space" presStyleCnt="0"/>
      <dgm:spPr/>
    </dgm:pt>
    <dgm:pt modelId="{8B1E119F-F8D8-41C3-8B54-25E4B80B80E6}" type="pres">
      <dgm:prSet presAssocID="{E728B52F-BD7D-4F69-A3E8-B97D3474653A}" presName="text" presStyleLbl="node1" presStyleIdx="2" presStyleCnt="5" custScaleX="121024" custScaleY="30335" custLinFactNeighborX="-3411" custLinFactNeighborY="-12581">
        <dgm:presLayoutVars>
          <dgm:bulletEnabled val="1"/>
        </dgm:presLayoutVars>
      </dgm:prSet>
      <dgm:spPr>
        <a:prstGeom prst="flowChartAlternateProcess">
          <a:avLst/>
        </a:prstGeom>
      </dgm:spPr>
    </dgm:pt>
    <dgm:pt modelId="{637CC688-017F-40C5-81D2-44B997D991C7}" type="pres">
      <dgm:prSet presAssocID="{320AF17D-8417-4A2B-8521-46E3BA85347F}" presName="space" presStyleCnt="0"/>
      <dgm:spPr/>
    </dgm:pt>
    <dgm:pt modelId="{3B1BC56E-EDC9-436A-92CD-D3A78532DA74}" type="pres">
      <dgm:prSet presAssocID="{AEB29401-C97A-467E-9FD7-F2E2DB7FFBD9}" presName="text" presStyleLbl="node1" presStyleIdx="3" presStyleCnt="5" custScaleX="148894" custScaleY="51221" custLinFactNeighborX="7402" custLinFactNeighborY="6800">
        <dgm:presLayoutVars>
          <dgm:bulletEnabled val="1"/>
        </dgm:presLayoutVars>
      </dgm:prSet>
      <dgm:spPr>
        <a:prstGeom prst="flowChartAlternateProcess">
          <a:avLst/>
        </a:prstGeom>
      </dgm:spPr>
    </dgm:pt>
    <dgm:pt modelId="{10430460-796F-4F7C-AD03-7828894A8EC6}" type="pres">
      <dgm:prSet presAssocID="{2FE3F517-E8C1-441E-A1D6-31ED8B4E9EDA}" presName="space" presStyleCnt="0"/>
      <dgm:spPr/>
    </dgm:pt>
    <dgm:pt modelId="{EDEF8DB9-2DEC-4AD2-9050-D6B1BC090701}" type="pres">
      <dgm:prSet presAssocID="{B93CD262-808A-4E26-B157-5935907CE869}" presName="text" presStyleLbl="node1" presStyleIdx="4" presStyleCnt="5" custScaleX="217661" custScaleY="40575" custLinFactNeighborX="13736" custLinFactNeighborY="-28288">
        <dgm:presLayoutVars>
          <dgm:bulletEnabled val="1"/>
        </dgm:presLayoutVars>
      </dgm:prSet>
      <dgm:spPr>
        <a:prstGeom prst="flowChartAlternateProcess">
          <a:avLst/>
        </a:prstGeom>
      </dgm:spPr>
    </dgm:pt>
  </dgm:ptLst>
  <dgm:cxnLst>
    <dgm:cxn modelId="{77B99A0C-3F6A-42EE-9269-D320E80C4117}" type="presOf" srcId="{E728B52F-BD7D-4F69-A3E8-B97D3474653A}" destId="{8B1E119F-F8D8-41C3-8B54-25E4B80B80E6}" srcOrd="0" destOrd="0" presId="urn:diagrams.loki3.com/VaryingWidthList"/>
    <dgm:cxn modelId="{49E8A116-064E-4BD3-A970-2AEB327D583C}" srcId="{0F850B4F-8FE8-426F-AAC8-D471910F9335}" destId="{AEB29401-C97A-467E-9FD7-F2E2DB7FFBD9}" srcOrd="3" destOrd="0" parTransId="{376D674D-3828-4792-9D84-429846836EAB}" sibTransId="{2FE3F517-E8C1-441E-A1D6-31ED8B4E9EDA}"/>
    <dgm:cxn modelId="{3C333426-58B1-439A-8355-6BD109B70FB5}" type="presOf" srcId="{0F850B4F-8FE8-426F-AAC8-D471910F9335}" destId="{ADEBC162-ABA3-4D5D-805C-7A2AFE4D03A4}" srcOrd="0" destOrd="0" presId="urn:diagrams.loki3.com/VaryingWidthList"/>
    <dgm:cxn modelId="{5008464E-2B0E-42FC-A2CE-D1B7D20F9F21}" srcId="{0F850B4F-8FE8-426F-AAC8-D471910F9335}" destId="{57FC2275-7AAF-4747-BC01-B34CB538F0BF}" srcOrd="0" destOrd="0" parTransId="{9BF038D3-52D1-4F5B-9720-8DEA8E4AC27D}" sibTransId="{4D12D314-1A60-460E-BF5E-F0663D13975D}"/>
    <dgm:cxn modelId="{7FA22777-7CB5-4F9A-91C5-340D2BB2E348}" srcId="{0F850B4F-8FE8-426F-AAC8-D471910F9335}" destId="{E728B52F-BD7D-4F69-A3E8-B97D3474653A}" srcOrd="2" destOrd="0" parTransId="{6A300922-F97F-4482-A2C3-7355336DE37D}" sibTransId="{320AF17D-8417-4A2B-8521-46E3BA85347F}"/>
    <dgm:cxn modelId="{A3726587-33A8-49E0-B871-813B4D05AA82}" srcId="{0F850B4F-8FE8-426F-AAC8-D471910F9335}" destId="{B93CD262-808A-4E26-B157-5935907CE869}" srcOrd="4" destOrd="0" parTransId="{B67192AA-973A-429E-B192-FDE26A8F806A}" sibTransId="{ABE70465-DB71-4503-8793-8554DBCA76CF}"/>
    <dgm:cxn modelId="{2BA98A87-F820-468B-9B2C-55C8C380FB16}" srcId="{0F850B4F-8FE8-426F-AAC8-D471910F9335}" destId="{2836CE38-3AAA-40D3-9AA9-A45FD9819AC6}" srcOrd="1" destOrd="0" parTransId="{4C3B8F97-C9D4-4DB8-9AC5-2AEB23533AAE}" sibTransId="{95FDFFEE-96C2-4918-A77C-635885E08B47}"/>
    <dgm:cxn modelId="{128D72DD-04E5-4E16-B444-53CDF69AAEDD}" type="presOf" srcId="{2836CE38-3AAA-40D3-9AA9-A45FD9819AC6}" destId="{A19E9F02-3B7F-494D-B1B4-8FB2F08D5998}" srcOrd="0" destOrd="0" presId="urn:diagrams.loki3.com/VaryingWidthList"/>
    <dgm:cxn modelId="{E4E065E4-9ECC-4FF3-88F8-72F160B1D4D9}" type="presOf" srcId="{AEB29401-C97A-467E-9FD7-F2E2DB7FFBD9}" destId="{3B1BC56E-EDC9-436A-92CD-D3A78532DA74}" srcOrd="0" destOrd="0" presId="urn:diagrams.loki3.com/VaryingWidthList"/>
    <dgm:cxn modelId="{854AD0F2-3442-4775-9645-81A54194DFA7}" type="presOf" srcId="{57FC2275-7AAF-4747-BC01-B34CB538F0BF}" destId="{FDFDBC18-AA23-4BA5-A991-3A2469E9D133}" srcOrd="0" destOrd="0" presId="urn:diagrams.loki3.com/VaryingWidthList"/>
    <dgm:cxn modelId="{261E69FD-8C05-431A-AA40-938BA11EBFC5}" type="presOf" srcId="{B93CD262-808A-4E26-B157-5935907CE869}" destId="{EDEF8DB9-2DEC-4AD2-9050-D6B1BC090701}" srcOrd="0" destOrd="0" presId="urn:diagrams.loki3.com/VaryingWidthList"/>
    <dgm:cxn modelId="{D01D66A2-561C-4E7E-BB9D-005F4C7A2656}" type="presParOf" srcId="{ADEBC162-ABA3-4D5D-805C-7A2AFE4D03A4}" destId="{FDFDBC18-AA23-4BA5-A991-3A2469E9D133}" srcOrd="0" destOrd="0" presId="urn:diagrams.loki3.com/VaryingWidthList"/>
    <dgm:cxn modelId="{8AD4DFA0-DA52-400C-A60D-665519506D68}" type="presParOf" srcId="{ADEBC162-ABA3-4D5D-805C-7A2AFE4D03A4}" destId="{4035903A-D27D-4C34-AB9F-5EDB8187098F}" srcOrd="1" destOrd="0" presId="urn:diagrams.loki3.com/VaryingWidthList"/>
    <dgm:cxn modelId="{D90FE486-57C3-4733-B3E6-1D64C95132E0}" type="presParOf" srcId="{ADEBC162-ABA3-4D5D-805C-7A2AFE4D03A4}" destId="{A19E9F02-3B7F-494D-B1B4-8FB2F08D5998}" srcOrd="2" destOrd="0" presId="urn:diagrams.loki3.com/VaryingWidthList"/>
    <dgm:cxn modelId="{443C9F89-E669-4656-A724-8FC1F37BA21F}" type="presParOf" srcId="{ADEBC162-ABA3-4D5D-805C-7A2AFE4D03A4}" destId="{F42793E6-5353-40DF-B67F-D77C4A4CA2E5}" srcOrd="3" destOrd="0" presId="urn:diagrams.loki3.com/VaryingWidthList"/>
    <dgm:cxn modelId="{CB7CF972-7AA0-4C88-9D1A-015A0E71D55A}" type="presParOf" srcId="{ADEBC162-ABA3-4D5D-805C-7A2AFE4D03A4}" destId="{8B1E119F-F8D8-41C3-8B54-25E4B80B80E6}" srcOrd="4" destOrd="0" presId="urn:diagrams.loki3.com/VaryingWidthList"/>
    <dgm:cxn modelId="{6DDB554F-9BCD-4439-85F9-279F472B54C4}" type="presParOf" srcId="{ADEBC162-ABA3-4D5D-805C-7A2AFE4D03A4}" destId="{637CC688-017F-40C5-81D2-44B997D991C7}" srcOrd="5" destOrd="0" presId="urn:diagrams.loki3.com/VaryingWidthList"/>
    <dgm:cxn modelId="{7183F486-D12C-4E7E-B621-45B9B63E9FE0}" type="presParOf" srcId="{ADEBC162-ABA3-4D5D-805C-7A2AFE4D03A4}" destId="{3B1BC56E-EDC9-436A-92CD-D3A78532DA74}" srcOrd="6" destOrd="0" presId="urn:diagrams.loki3.com/VaryingWidthList"/>
    <dgm:cxn modelId="{85C861F8-56EC-40F8-A8D7-2E76D491E021}" type="presParOf" srcId="{ADEBC162-ABA3-4D5D-805C-7A2AFE4D03A4}" destId="{10430460-796F-4F7C-AD03-7828894A8EC6}" srcOrd="7" destOrd="0" presId="urn:diagrams.loki3.com/VaryingWidthList"/>
    <dgm:cxn modelId="{884F6D0D-24A0-4EC5-A329-AAA074D33607}" type="presParOf" srcId="{ADEBC162-ABA3-4D5D-805C-7A2AFE4D03A4}" destId="{EDEF8DB9-2DEC-4AD2-9050-D6B1BC090701}" srcOrd="8"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93F66-73EC-49A1-BC2D-A829CCAE3D2A}">
      <dsp:nvSpPr>
        <dsp:cNvPr id="0" name=""/>
        <dsp:cNvSpPr/>
      </dsp:nvSpPr>
      <dsp:spPr>
        <a:xfrm>
          <a:off x="0" y="222268"/>
          <a:ext cx="2305610" cy="13833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kern="1200" dirty="0">
              <a:solidFill>
                <a:schemeClr val="bg1"/>
              </a:solidFill>
              <a:latin typeface="Times New Roman" pitchFamily="18" charset="0"/>
              <a:ea typeface="Microsoft YaHei" pitchFamily="34" charset="-122"/>
              <a:cs typeface="Tahoma" pitchFamily="34" charset="0"/>
            </a:rPr>
            <a:t>Incompetence in your business or profession</a:t>
          </a:r>
          <a:endParaRPr lang="en-US" sz="2200" kern="1200" dirty="0">
            <a:solidFill>
              <a:schemeClr val="bg1"/>
            </a:solidFill>
          </a:endParaRPr>
        </a:p>
      </dsp:txBody>
      <dsp:txXfrm>
        <a:off x="0" y="222268"/>
        <a:ext cx="2305610" cy="1383366"/>
      </dsp:txXfrm>
    </dsp:sp>
    <dsp:sp modelId="{D9AD3486-966D-43F0-84B4-BB98CBBB1F7D}">
      <dsp:nvSpPr>
        <dsp:cNvPr id="0" name=""/>
        <dsp:cNvSpPr/>
      </dsp:nvSpPr>
      <dsp:spPr>
        <a:xfrm>
          <a:off x="2536171" y="222268"/>
          <a:ext cx="2305610" cy="13833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kern="1200" dirty="0">
              <a:solidFill>
                <a:schemeClr val="bg1"/>
              </a:solidFill>
              <a:latin typeface="Times New Roman" pitchFamily="18" charset="0"/>
              <a:ea typeface="Microsoft YaHei" pitchFamily="34" charset="-122"/>
              <a:cs typeface="Tahoma" pitchFamily="34" charset="0"/>
            </a:rPr>
            <a:t>Corruption: particularly against those in public office</a:t>
          </a:r>
        </a:p>
      </dsp:txBody>
      <dsp:txXfrm>
        <a:off x="2536171" y="222268"/>
        <a:ext cx="2305610" cy="1383366"/>
      </dsp:txXfrm>
    </dsp:sp>
    <dsp:sp modelId="{4129DF14-BA78-429B-8465-4BB4D8BF414C}">
      <dsp:nvSpPr>
        <dsp:cNvPr id="0" name=""/>
        <dsp:cNvSpPr/>
      </dsp:nvSpPr>
      <dsp:spPr>
        <a:xfrm>
          <a:off x="5072342" y="222268"/>
          <a:ext cx="2305610" cy="13833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kern="1200" dirty="0">
              <a:solidFill>
                <a:schemeClr val="bg1"/>
              </a:solidFill>
              <a:latin typeface="Times New Roman" pitchFamily="18" charset="0"/>
              <a:ea typeface="Microsoft YaHei" pitchFamily="34" charset="-122"/>
              <a:cs typeface="Tahoma" pitchFamily="34" charset="0"/>
            </a:rPr>
            <a:t>Dishonesty, Lying or Theft </a:t>
          </a:r>
        </a:p>
      </dsp:txBody>
      <dsp:txXfrm>
        <a:off x="5072342" y="222268"/>
        <a:ext cx="2305610" cy="1383366"/>
      </dsp:txXfrm>
    </dsp:sp>
    <dsp:sp modelId="{6B578D0E-F404-4078-B2E9-F8A217361BBF}">
      <dsp:nvSpPr>
        <dsp:cNvPr id="0" name=""/>
        <dsp:cNvSpPr/>
      </dsp:nvSpPr>
      <dsp:spPr>
        <a:xfrm>
          <a:off x="0" y="1836196"/>
          <a:ext cx="2305610" cy="13833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kern="1200" dirty="0">
              <a:solidFill>
                <a:schemeClr val="bg1"/>
              </a:solidFill>
              <a:latin typeface="Times New Roman" pitchFamily="18" charset="0"/>
              <a:ea typeface="Microsoft YaHei" pitchFamily="34" charset="-122"/>
              <a:cs typeface="Tahoma" pitchFamily="34" charset="0"/>
            </a:rPr>
            <a:t>Criminal or regulatory breaches </a:t>
          </a:r>
        </a:p>
      </dsp:txBody>
      <dsp:txXfrm>
        <a:off x="0" y="1836196"/>
        <a:ext cx="2305610" cy="1383366"/>
      </dsp:txXfrm>
    </dsp:sp>
    <dsp:sp modelId="{67847358-321A-413C-BF15-8BAB00BC33CA}">
      <dsp:nvSpPr>
        <dsp:cNvPr id="0" name=""/>
        <dsp:cNvSpPr/>
      </dsp:nvSpPr>
      <dsp:spPr>
        <a:xfrm>
          <a:off x="2536171" y="1836196"/>
          <a:ext cx="2305610" cy="13833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kern="1200" dirty="0">
              <a:solidFill>
                <a:schemeClr val="bg1"/>
              </a:solidFill>
              <a:latin typeface="Times New Roman" pitchFamily="18" charset="0"/>
              <a:ea typeface="Microsoft YaHei" pitchFamily="34" charset="-122"/>
              <a:cs typeface="Tahoma" pitchFamily="34" charset="0"/>
            </a:rPr>
            <a:t>Hypocrisy or misleading the public. </a:t>
          </a:r>
        </a:p>
      </dsp:txBody>
      <dsp:txXfrm>
        <a:off x="2536171" y="1836196"/>
        <a:ext cx="2305610" cy="1383366"/>
      </dsp:txXfrm>
    </dsp:sp>
    <dsp:sp modelId="{F1FDD4B7-5099-4809-AF00-C2C007CA871A}">
      <dsp:nvSpPr>
        <dsp:cNvPr id="0" name=""/>
        <dsp:cNvSpPr/>
      </dsp:nvSpPr>
      <dsp:spPr>
        <a:xfrm>
          <a:off x="5072342" y="1836196"/>
          <a:ext cx="2305610" cy="13833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kern="1200" dirty="0">
              <a:solidFill>
                <a:schemeClr val="bg1"/>
              </a:solidFill>
              <a:latin typeface="Times New Roman" pitchFamily="18" charset="0"/>
              <a:ea typeface="Microsoft YaHei" pitchFamily="34" charset="-122"/>
              <a:cs typeface="Tahoma" pitchFamily="34" charset="0"/>
            </a:rPr>
            <a:t>NOT vulgar/mere abuse, statements that annoy or offend. </a:t>
          </a:r>
        </a:p>
      </dsp:txBody>
      <dsp:txXfrm>
        <a:off x="5072342" y="1836196"/>
        <a:ext cx="2305610" cy="1383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E2616-B09A-45AA-AD95-0B1F5169DE57}">
      <dsp:nvSpPr>
        <dsp:cNvPr id="0" name=""/>
        <dsp:cNvSpPr/>
      </dsp:nvSpPr>
      <dsp:spPr>
        <a:xfrm>
          <a:off x="1289708" y="339033"/>
          <a:ext cx="4381357" cy="4381357"/>
        </a:xfrm>
        <a:prstGeom prst="pie">
          <a:avLst>
            <a:gd name="adj1" fmla="val 16200000"/>
            <a:gd name="adj2" fmla="val 18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altLang="en-US" sz="2200" kern="12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Must sue within 1 year (extendable to 3)</a:t>
          </a:r>
          <a:endParaRPr lang="en-US" sz="2200" kern="1200" dirty="0"/>
        </a:p>
      </dsp:txBody>
      <dsp:txXfrm>
        <a:off x="3598788" y="1267464"/>
        <a:ext cx="1564770" cy="1303975"/>
      </dsp:txXfrm>
    </dsp:sp>
    <dsp:sp modelId="{0F97B0ED-D805-4695-9C3C-CF5B9294A772}">
      <dsp:nvSpPr>
        <dsp:cNvPr id="0" name=""/>
        <dsp:cNvSpPr/>
      </dsp:nvSpPr>
      <dsp:spPr>
        <a:xfrm>
          <a:off x="1199473" y="495510"/>
          <a:ext cx="4381357" cy="4381357"/>
        </a:xfrm>
        <a:prstGeom prst="pie">
          <a:avLst>
            <a:gd name="adj1" fmla="val 1800000"/>
            <a:gd name="adj2" fmla="val 90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altLang="en-US" sz="2200" kern="12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Presumption of Falsity </a:t>
          </a:r>
          <a:endParaRPr lang="en-US" sz="2200" kern="1200" dirty="0"/>
        </a:p>
      </dsp:txBody>
      <dsp:txXfrm>
        <a:off x="2242654" y="3338177"/>
        <a:ext cx="2347155" cy="1147498"/>
      </dsp:txXfrm>
    </dsp:sp>
    <dsp:sp modelId="{6857F413-F930-4313-B050-1464941A8A3C}">
      <dsp:nvSpPr>
        <dsp:cNvPr id="0" name=""/>
        <dsp:cNvSpPr/>
      </dsp:nvSpPr>
      <dsp:spPr>
        <a:xfrm>
          <a:off x="1109238" y="339033"/>
          <a:ext cx="4381357" cy="4381357"/>
        </a:xfrm>
        <a:prstGeom prst="pie">
          <a:avLst>
            <a:gd name="adj1" fmla="val 90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altLang="en-US" sz="2200" kern="12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No defence = Libel</a:t>
          </a:r>
          <a:endParaRPr lang="en-US" sz="2200" kern="1200" dirty="0"/>
        </a:p>
      </dsp:txBody>
      <dsp:txXfrm>
        <a:off x="1616745" y="1267464"/>
        <a:ext cx="1564770" cy="1303975"/>
      </dsp:txXfrm>
    </dsp:sp>
    <dsp:sp modelId="{F94CBC26-1EBD-4931-86A0-FD50A2786E3B}">
      <dsp:nvSpPr>
        <dsp:cNvPr id="0" name=""/>
        <dsp:cNvSpPr/>
      </dsp:nvSpPr>
      <dsp:spPr>
        <a:xfrm>
          <a:off x="1018843" y="67806"/>
          <a:ext cx="4923811" cy="49238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916F36-5FAD-4EBE-BC8E-753DF4EE7F63}">
      <dsp:nvSpPr>
        <dsp:cNvPr id="0" name=""/>
        <dsp:cNvSpPr/>
      </dsp:nvSpPr>
      <dsp:spPr>
        <a:xfrm>
          <a:off x="928246" y="224006"/>
          <a:ext cx="4923811" cy="49238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321E46-5884-403A-BAF2-728731695C13}">
      <dsp:nvSpPr>
        <dsp:cNvPr id="0" name=""/>
        <dsp:cNvSpPr/>
      </dsp:nvSpPr>
      <dsp:spPr>
        <a:xfrm>
          <a:off x="837650" y="67806"/>
          <a:ext cx="4923811" cy="49238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BF852-8C82-4A68-AF60-A5B8315E49D2}">
      <dsp:nvSpPr>
        <dsp:cNvPr id="0" name=""/>
        <dsp:cNvSpPr/>
      </dsp:nvSpPr>
      <dsp:spPr>
        <a:xfrm>
          <a:off x="0" y="145129"/>
          <a:ext cx="3097067" cy="18582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latin typeface="Times New Roman" panose="02020603050405020304" pitchFamily="18" charset="0"/>
              <a:cs typeface="Times New Roman" panose="02020603050405020304" pitchFamily="18" charset="0"/>
            </a:rPr>
            <a:t>Absolute</a:t>
          </a:r>
        </a:p>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Statements to police or courts</a:t>
          </a:r>
        </a:p>
      </dsp:txBody>
      <dsp:txXfrm>
        <a:off x="0" y="145129"/>
        <a:ext cx="3097067" cy="1858240"/>
      </dsp:txXfrm>
    </dsp:sp>
    <dsp:sp modelId="{A22E4D9D-BF3C-47E2-A9C2-0C3A42A6C7D7}">
      <dsp:nvSpPr>
        <dsp:cNvPr id="0" name=""/>
        <dsp:cNvSpPr/>
      </dsp:nvSpPr>
      <dsp:spPr>
        <a:xfrm>
          <a:off x="3406774" y="145129"/>
          <a:ext cx="3097067" cy="18582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latin typeface="Times New Roman" panose="02020603050405020304" pitchFamily="18" charset="0"/>
              <a:cs typeface="Times New Roman" panose="02020603050405020304" pitchFamily="18" charset="0"/>
            </a:rPr>
            <a:t>Qualified</a:t>
          </a:r>
        </a:p>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Legal, social, moral duties on both sides + </a:t>
          </a:r>
          <a:r>
            <a:rPr lang="en-US" sz="2000" kern="1200" dirty="0" err="1">
              <a:latin typeface="Times New Roman" panose="02020603050405020304" pitchFamily="18" charset="0"/>
              <a:cs typeface="Times New Roman" panose="02020603050405020304" pitchFamily="18" charset="0"/>
            </a:rPr>
            <a:t>est</a:t>
          </a:r>
          <a:endParaRPr lang="en-US" sz="2000" kern="1200" dirty="0">
            <a:latin typeface="Times New Roman" panose="02020603050405020304" pitchFamily="18" charset="0"/>
            <a:cs typeface="Times New Roman" panose="02020603050405020304" pitchFamily="18" charset="0"/>
          </a:endParaRPr>
        </a:p>
      </dsp:txBody>
      <dsp:txXfrm>
        <a:off x="3406774" y="145129"/>
        <a:ext cx="3097067" cy="1858240"/>
      </dsp:txXfrm>
    </dsp:sp>
    <dsp:sp modelId="{D73FEB15-7AA6-4B38-93D6-BCFCE851AEEF}">
      <dsp:nvSpPr>
        <dsp:cNvPr id="0" name=""/>
        <dsp:cNvSpPr/>
      </dsp:nvSpPr>
      <dsp:spPr>
        <a:xfrm>
          <a:off x="6813549" y="145129"/>
          <a:ext cx="3097067" cy="18582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solidFill>
                <a:prstClr val="white"/>
              </a:solidFill>
              <a:latin typeface="Times New Roman" panose="02020603050405020304" pitchFamily="18" charset="0"/>
              <a:ea typeface="+mn-ea"/>
              <a:cs typeface="Times New Roman" panose="02020603050405020304" pitchFamily="18" charset="0"/>
            </a:rPr>
            <a:t>Categories</a:t>
          </a:r>
        </a:p>
      </dsp:txBody>
      <dsp:txXfrm>
        <a:off x="6813549" y="145129"/>
        <a:ext cx="3097067" cy="1858240"/>
      </dsp:txXfrm>
    </dsp:sp>
    <dsp:sp modelId="{BC4A063B-C28E-4656-86E0-196CC885B433}">
      <dsp:nvSpPr>
        <dsp:cNvPr id="0" name=""/>
        <dsp:cNvSpPr/>
      </dsp:nvSpPr>
      <dsp:spPr>
        <a:xfrm>
          <a:off x="0" y="2313077"/>
          <a:ext cx="3097067" cy="18582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solidFill>
                <a:prstClr val="white"/>
              </a:solidFill>
              <a:latin typeface="Times New Roman" panose="02020603050405020304" pitchFamily="18" charset="0"/>
              <a:ea typeface="+mn-ea"/>
              <a:cs typeface="Times New Roman" panose="02020603050405020304" pitchFamily="18" charset="0"/>
            </a:rPr>
            <a:t>Statutory Qualified</a:t>
          </a:r>
        </a:p>
        <a:p>
          <a:pPr marL="0" lvl="0" indent="0" algn="ctr" defTabSz="889000">
            <a:lnSpc>
              <a:spcPct val="90000"/>
            </a:lnSpc>
            <a:spcBef>
              <a:spcPct val="0"/>
            </a:spcBef>
            <a:spcAft>
              <a:spcPct val="35000"/>
            </a:spcAft>
            <a:buNone/>
          </a:pPr>
          <a:r>
            <a:rPr lang="en-US" sz="2000" kern="1200" dirty="0">
              <a:solidFill>
                <a:prstClr val="white"/>
              </a:solidFill>
              <a:latin typeface="Times New Roman" panose="02020603050405020304" pitchFamily="18" charset="0"/>
              <a:ea typeface="+mn-ea"/>
              <a:cs typeface="Times New Roman" panose="02020603050405020304" pitchFamily="18" charset="0"/>
            </a:rPr>
            <a:t>Fair and Accurate reports of Official Reports</a:t>
          </a:r>
        </a:p>
      </dsp:txBody>
      <dsp:txXfrm>
        <a:off x="0" y="2313077"/>
        <a:ext cx="3097067" cy="1858240"/>
      </dsp:txXfrm>
    </dsp:sp>
    <dsp:sp modelId="{3B31AB0B-FFE5-46C2-9E38-7046E34A0C22}">
      <dsp:nvSpPr>
        <dsp:cNvPr id="0" name=""/>
        <dsp:cNvSpPr/>
      </dsp:nvSpPr>
      <dsp:spPr>
        <a:xfrm>
          <a:off x="3406774" y="2313077"/>
          <a:ext cx="3097067" cy="18582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solidFill>
                <a:prstClr val="white"/>
              </a:solidFill>
              <a:latin typeface="Times New Roman" panose="02020603050405020304" pitchFamily="18" charset="0"/>
              <a:ea typeface="+mn-ea"/>
              <a:cs typeface="Times New Roman" panose="02020603050405020304" pitchFamily="18" charset="0"/>
            </a:rPr>
            <a:t>Responsible Publishing</a:t>
          </a:r>
        </a:p>
      </dsp:txBody>
      <dsp:txXfrm>
        <a:off x="3406774" y="2313077"/>
        <a:ext cx="3097067" cy="1858240"/>
      </dsp:txXfrm>
    </dsp:sp>
    <dsp:sp modelId="{8FEE91C6-DC74-4EA3-B07B-755C0BCD31CB}">
      <dsp:nvSpPr>
        <dsp:cNvPr id="0" name=""/>
        <dsp:cNvSpPr/>
      </dsp:nvSpPr>
      <dsp:spPr>
        <a:xfrm>
          <a:off x="6813549" y="2313077"/>
          <a:ext cx="3097067" cy="18582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solidFill>
                <a:prstClr val="white"/>
              </a:solidFill>
              <a:latin typeface="Times New Roman" panose="02020603050405020304" pitchFamily="18" charset="0"/>
              <a:ea typeface="+mn-ea"/>
              <a:cs typeface="Times New Roman" panose="02020603050405020304" pitchFamily="18" charset="0"/>
            </a:rPr>
            <a:t>Reply to Attack</a:t>
          </a:r>
        </a:p>
      </dsp:txBody>
      <dsp:txXfrm>
        <a:off x="6813549" y="2313077"/>
        <a:ext cx="3097067" cy="1858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DBC18-AA23-4BA5-A991-3A2469E9D133}">
      <dsp:nvSpPr>
        <dsp:cNvPr id="0" name=""/>
        <dsp:cNvSpPr/>
      </dsp:nvSpPr>
      <dsp:spPr>
        <a:xfrm>
          <a:off x="3117372" y="0"/>
          <a:ext cx="3080577" cy="1148465"/>
        </a:xfrm>
        <a:prstGeom prst="flowChartAlternateProcess">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Takedown</a:t>
          </a:r>
        </a:p>
      </dsp:txBody>
      <dsp:txXfrm>
        <a:off x="3173434" y="56062"/>
        <a:ext cx="2968453" cy="1036341"/>
      </dsp:txXfrm>
    </dsp:sp>
    <dsp:sp modelId="{A19E9F02-3B7F-494D-B1B4-8FB2F08D5998}">
      <dsp:nvSpPr>
        <dsp:cNvPr id="0" name=""/>
        <dsp:cNvSpPr/>
      </dsp:nvSpPr>
      <dsp:spPr>
        <a:xfrm>
          <a:off x="1309109" y="1225168"/>
          <a:ext cx="6398019" cy="1206679"/>
        </a:xfrm>
        <a:prstGeom prst="flowChartAlternateProcess">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GB" sz="9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 </a:t>
          </a:r>
        </a:p>
        <a:p>
          <a:pPr marL="0" lvl="0" indent="0" algn="ctr" defTabSz="400050">
            <a:lnSpc>
              <a:spcPct val="90000"/>
            </a:lnSpc>
            <a:spcBef>
              <a:spcPct val="0"/>
            </a:spcBef>
            <a:spcAft>
              <a:spcPct val="35000"/>
            </a:spcAft>
            <a:buNone/>
          </a:pPr>
          <a:endParaRPr lang="en-US" sz="9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endParaRPr>
        </a:p>
        <a:p>
          <a:pPr marL="0" lvl="0" indent="0" algn="ctr" defTabSz="400050">
            <a:lnSpc>
              <a:spcPct val="90000"/>
            </a:lnSpc>
            <a:spcBef>
              <a:spcPct val="0"/>
            </a:spcBef>
            <a:spcAft>
              <a:spcPct val="35000"/>
            </a:spcAft>
            <a:buClr>
              <a:srgbClr val="000000"/>
            </a:buClr>
            <a:buSzPct val="100000"/>
            <a:buFont typeface="Arial" pitchFamily="34"/>
            <a:buNone/>
          </a:pPr>
          <a:r>
            <a:rPr lang="en-US" sz="20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Correction: </a:t>
          </a:r>
          <a:r>
            <a:rPr lang="en-US" sz="20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n-ea"/>
              <a:cs typeface="Times New Roman" panose="02020603050405020304" pitchFamily="18" charset="0"/>
            </a:rPr>
            <a:t>online</a:t>
          </a:r>
          <a:r>
            <a:rPr lang="en-US" sz="20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 editions often edited on request</a:t>
          </a:r>
        </a:p>
        <a:p>
          <a:pPr marL="0" lvl="0" indent="0" algn="ctr" defTabSz="400050">
            <a:lnSpc>
              <a:spcPct val="90000"/>
            </a:lnSpc>
            <a:spcBef>
              <a:spcPct val="0"/>
            </a:spcBef>
            <a:spcAft>
              <a:spcPct val="35000"/>
            </a:spcAft>
            <a:buNone/>
          </a:pPr>
          <a:endParaRPr lang="en-US" sz="9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endParaRPr>
        </a:p>
      </dsp:txBody>
      <dsp:txXfrm>
        <a:off x="1368013" y="1284072"/>
        <a:ext cx="6280211" cy="1088871"/>
      </dsp:txXfrm>
    </dsp:sp>
    <dsp:sp modelId="{8B1E119F-F8D8-41C3-8B54-25E4B80B80E6}">
      <dsp:nvSpPr>
        <dsp:cNvPr id="0" name=""/>
        <dsp:cNvSpPr/>
      </dsp:nvSpPr>
      <dsp:spPr>
        <a:xfrm>
          <a:off x="1238775" y="2558185"/>
          <a:ext cx="6317452" cy="653327"/>
        </a:xfrm>
        <a:prstGeom prst="flowChartAlternateProcess">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Right of Reply: can be offered as a letter to editor</a:t>
          </a:r>
          <a:endParaRPr lang="en-US" sz="2000" b="0" kern="1200" cap="none" spc="0" dirty="0">
            <a:ln w="0">
              <a:noFill/>
            </a:ln>
            <a:solidFill>
              <a:schemeClr val="bg1"/>
            </a:solidFill>
            <a:effectLst>
              <a:outerShdw blurRad="38100" dist="19050" dir="2700000" algn="tl" rotWithShape="0">
                <a:schemeClr val="dk1">
                  <a:alpha val="40000"/>
                </a:schemeClr>
              </a:outerShdw>
            </a:effectLst>
          </a:endParaRPr>
        </a:p>
      </dsp:txBody>
      <dsp:txXfrm>
        <a:off x="1270667" y="2590077"/>
        <a:ext cx="6253668" cy="589543"/>
      </dsp:txXfrm>
    </dsp:sp>
    <dsp:sp modelId="{3B1BC56E-EDC9-436A-92CD-D3A78532DA74}">
      <dsp:nvSpPr>
        <dsp:cNvPr id="0" name=""/>
        <dsp:cNvSpPr/>
      </dsp:nvSpPr>
      <dsp:spPr>
        <a:xfrm>
          <a:off x="2342957" y="3340068"/>
          <a:ext cx="4958170" cy="1103151"/>
        </a:xfrm>
        <a:prstGeom prst="flowChartAlternateProcess">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Apology (if in open Court can be repeated under statutory privilege) to vindicate </a:t>
          </a:r>
        </a:p>
      </dsp:txBody>
      <dsp:txXfrm>
        <a:off x="2396807" y="3393918"/>
        <a:ext cx="4850470" cy="995451"/>
      </dsp:txXfrm>
    </dsp:sp>
    <dsp:sp modelId="{EDEF8DB9-2DEC-4AD2-9050-D6B1BC090701}">
      <dsp:nvSpPr>
        <dsp:cNvPr id="0" name=""/>
        <dsp:cNvSpPr/>
      </dsp:nvSpPr>
      <dsp:spPr>
        <a:xfrm>
          <a:off x="0" y="4513120"/>
          <a:ext cx="9151112" cy="873867"/>
        </a:xfrm>
        <a:prstGeom prst="flowChartAlternateProcess">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Damages: general (at large and presumed but nominal) and special (provable loss) </a:t>
          </a:r>
          <a:endParaRPr lang="en-US" sz="2000" b="0" kern="1200" cap="none" spc="0" dirty="0">
            <a:ln w="0">
              <a:noFill/>
            </a:ln>
            <a:solidFill>
              <a:schemeClr val="bg1"/>
            </a:solidFill>
            <a:effectLst>
              <a:outerShdw blurRad="38100" dist="19050" dir="2700000" algn="tl" rotWithShape="0">
                <a:schemeClr val="dk1">
                  <a:alpha val="40000"/>
                </a:schemeClr>
              </a:outerShdw>
            </a:effectLst>
          </a:endParaRPr>
        </a:p>
      </dsp:txBody>
      <dsp:txXfrm>
        <a:off x="42658" y="4555778"/>
        <a:ext cx="9065796" cy="7885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54AE12-4EB9-F7A6-5516-71B1F6C0D4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58AE964C-B3B5-9A01-BD7E-0F190169BB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E3A8541-2CC3-4D1A-B8E5-E838EC7F0A93}" type="datetimeFigureOut">
              <a:rPr lang="en-US"/>
              <a:pPr>
                <a:defRPr/>
              </a:pPr>
              <a:t>10/6/2022</a:t>
            </a:fld>
            <a:endParaRPr lang="en-US"/>
          </a:p>
        </p:txBody>
      </p:sp>
      <p:sp>
        <p:nvSpPr>
          <p:cNvPr id="4" name="Footer Placeholder 3">
            <a:extLst>
              <a:ext uri="{FF2B5EF4-FFF2-40B4-BE49-F238E27FC236}">
                <a16:creationId xmlns:a16="http://schemas.microsoft.com/office/drawing/2014/main" id="{032E2E49-8EA1-AF9B-CE53-2F40EE02A1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720E29BB-6E90-296C-CD89-3D12F9C8E7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8C646F3D-0B82-4D65-B7BB-0F9B71A289B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135BC-CDEE-63B9-5B59-7C3B8F80B774}"/>
              </a:ext>
            </a:extLst>
          </p:cNvPr>
          <p:cNvSpPr txBox="1">
            <a:spLocks noGrp="1"/>
          </p:cNvSpPr>
          <p:nvPr>
            <p:ph type="hdr" sz="quarter"/>
          </p:nvPr>
        </p:nvSpPr>
        <p:spPr>
          <a:xfrm>
            <a:off x="0" y="0"/>
            <a:ext cx="2971800" cy="458788"/>
          </a:xfrm>
          <a:prstGeom prst="rect">
            <a:avLst/>
          </a:prstGeom>
          <a:noFill/>
          <a:ln>
            <a:noFill/>
          </a:ln>
        </p:spPr>
        <p:txBody>
          <a:bodyPr vert="horz" wrap="square" lIns="91440" tIns="45720" rIns="91440" bIns="45720" anchor="t" anchorCtr="0" compatLnSpc="1">
            <a:noAutofit/>
          </a:bodyPr>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endParaRPr/>
          </a:p>
        </p:txBody>
      </p:sp>
      <p:sp>
        <p:nvSpPr>
          <p:cNvPr id="3" name="Date Placeholder 2">
            <a:extLst>
              <a:ext uri="{FF2B5EF4-FFF2-40B4-BE49-F238E27FC236}">
                <a16:creationId xmlns:a16="http://schemas.microsoft.com/office/drawing/2014/main" id="{53BDD4CE-C39E-9711-D227-66505FF858D4}"/>
              </a:ext>
            </a:extLst>
          </p:cNvPr>
          <p:cNvSpPr txBox="1">
            <a:spLocks noGrp="1"/>
          </p:cNvSpPr>
          <p:nvPr>
            <p:ph type="dt" idx="1"/>
          </p:nvPr>
        </p:nvSpPr>
        <p:spPr>
          <a:xfrm>
            <a:off x="3884613" y="0"/>
            <a:ext cx="2971800" cy="458788"/>
          </a:xfrm>
          <a:prstGeom prst="rect">
            <a:avLst/>
          </a:prstGeom>
          <a:noFill/>
          <a:ln>
            <a:noFill/>
          </a:ln>
        </p:spPr>
        <p:txBody>
          <a:bodyPr vert="horz" wrap="square" lIns="91440" tIns="45720" rIns="91440" bIns="45720" anchor="t" anchorCtr="0" compatLnSpc="1">
            <a:noAutofit/>
          </a:bodyPr>
          <a:lstStyle>
            <a:lvl1pPr marL="0" marR="0" lvl="0" indent="0" algn="r"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fld id="{B8922934-B7B6-47C4-8EAA-53E1B3A745C5}" type="datetime1">
              <a:rPr lang="en-US"/>
              <a:pPr>
                <a:defRPr/>
              </a:pPr>
              <a:t>10/6/2022</a:t>
            </a:fld>
            <a:endParaRPr/>
          </a:p>
        </p:txBody>
      </p:sp>
      <p:sp>
        <p:nvSpPr>
          <p:cNvPr id="32772" name="Slide Image Placeholder 3">
            <a:extLst>
              <a:ext uri="{FF2B5EF4-FFF2-40B4-BE49-F238E27FC236}">
                <a16:creationId xmlns:a16="http://schemas.microsoft.com/office/drawing/2014/main" id="{5A9FC4B0-97DE-C504-054D-55EB2BE20B52}"/>
              </a:ext>
            </a:extLst>
          </p:cNvPr>
          <p:cNvSpPr>
            <a:spLocks noGrp="1" noRot="1" noChangeAspect="1"/>
          </p:cNvSpPr>
          <p:nvPr>
            <p:ph type="sldImg" idx="2"/>
          </p:nvPr>
        </p:nvSpPr>
        <p:spPr bwMode="auto">
          <a:xfrm>
            <a:off x="685800" y="1143000"/>
            <a:ext cx="5486400" cy="30861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a:extLst>
              <a:ext uri="{FF2B5EF4-FFF2-40B4-BE49-F238E27FC236}">
                <a16:creationId xmlns:a16="http://schemas.microsoft.com/office/drawing/2014/main" id="{6C0036F2-939A-E8A1-BE71-317D126F2A62}"/>
              </a:ext>
            </a:extLst>
          </p:cNvPr>
          <p:cNvSpPr txBox="1">
            <a:spLocks noGrp="1"/>
          </p:cNvSpPr>
          <p:nvPr>
            <p:ph type="body" sz="quarter" idx="3"/>
          </p:nvPr>
        </p:nvSpPr>
        <p:spPr>
          <a:xfrm>
            <a:off x="685800" y="4400550"/>
            <a:ext cx="5486400" cy="3600450"/>
          </a:xfrm>
          <a:prstGeom prst="rect">
            <a:avLst/>
          </a:prstGeom>
          <a:noFill/>
          <a:ln>
            <a:noFill/>
          </a:ln>
        </p:spPr>
        <p:txBody>
          <a:bodyPr vert="horz" wrap="square" lIns="91440" tIns="45720" rIns="91440" bIns="45720" numCol="1" anchor="t" anchorCtr="0" compatLnSpc="1">
            <a:prstTxWarp prst="textNoShape">
              <a:avLst/>
            </a:prstTxWarp>
            <a:noAutofit/>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 name="Footer Placeholder 5">
            <a:extLst>
              <a:ext uri="{FF2B5EF4-FFF2-40B4-BE49-F238E27FC236}">
                <a16:creationId xmlns:a16="http://schemas.microsoft.com/office/drawing/2014/main" id="{544A2376-B5A0-D63C-2547-2A068D7C3064}"/>
              </a:ext>
            </a:extLst>
          </p:cNvPr>
          <p:cNvSpPr txBox="1">
            <a:spLocks noGrp="1"/>
          </p:cNvSpPr>
          <p:nvPr>
            <p:ph type="ftr" sz="quarter" idx="4"/>
          </p:nvPr>
        </p:nvSpPr>
        <p:spPr>
          <a:xfrm>
            <a:off x="0"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endParaRPr/>
          </a:p>
        </p:txBody>
      </p:sp>
      <p:sp>
        <p:nvSpPr>
          <p:cNvPr id="7" name="Slide Number Placeholder 6">
            <a:extLst>
              <a:ext uri="{FF2B5EF4-FFF2-40B4-BE49-F238E27FC236}">
                <a16:creationId xmlns:a16="http://schemas.microsoft.com/office/drawing/2014/main" id="{F181609F-52C6-8CBA-4E8E-0EAD828DD5D5}"/>
              </a:ext>
            </a:extLst>
          </p:cNvPr>
          <p:cNvSpPr txBox="1">
            <a:spLocks noGrp="1"/>
          </p:cNvSpPr>
          <p:nvPr>
            <p:ph type="sldNum" sz="quarter" idx="5"/>
          </p:nvPr>
        </p:nvSpPr>
        <p:spPr>
          <a:xfrm>
            <a:off x="3884613" y="8685213"/>
            <a:ext cx="2971800" cy="458787"/>
          </a:xfrm>
          <a:prstGeom prst="rect">
            <a:avLst/>
          </a:prstGeom>
          <a:noFill/>
          <a:ln>
            <a:noFill/>
          </a:ln>
        </p:spPr>
        <p:txBody>
          <a:bodyPr vert="horz" wrap="square" lIns="91440" tIns="45720" rIns="91440" bIns="45720" numCol="1" anchor="b" anchorCtr="0" compatLnSpc="1">
            <a:prstTxWarp prst="textNoShape">
              <a:avLst/>
            </a:prstTxWarp>
            <a:noAutofit/>
          </a:bodyPr>
          <a:lstStyle>
            <a:lvl1pPr algn="r" eaLnBrk="1" hangingPunct="1">
              <a:defRPr sz="1200">
                <a:solidFill>
                  <a:srgbClr val="000000"/>
                </a:solidFill>
              </a:defRPr>
            </a:lvl1pPr>
          </a:lstStyle>
          <a:p>
            <a:pPr>
              <a:defRPr/>
            </a:pPr>
            <a:fld id="{238A4FAD-6675-49BE-A762-4514971179E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lang="en-US" sz="1200" kern="1200">
        <a:solidFill>
          <a:srgbClr val="000000"/>
        </a:solidFill>
        <a:latin typeface="Calibri"/>
      </a:defRPr>
    </a:lvl1pPr>
    <a:lvl2pPr marL="457200" lvl="1" algn="l" rtl="0" eaLnBrk="0" fontAlgn="base" hangingPunct="0">
      <a:spcBef>
        <a:spcPct val="0"/>
      </a:spcBef>
      <a:spcAft>
        <a:spcPct val="0"/>
      </a:spcAft>
      <a:defRPr lang="en-US" sz="1200" kern="1200">
        <a:solidFill>
          <a:srgbClr val="000000"/>
        </a:solidFill>
        <a:latin typeface="Calibri"/>
      </a:defRPr>
    </a:lvl2pPr>
    <a:lvl3pPr marL="914400" lvl="2" algn="l" rtl="0" eaLnBrk="0" fontAlgn="base" hangingPunct="0">
      <a:spcBef>
        <a:spcPct val="0"/>
      </a:spcBef>
      <a:spcAft>
        <a:spcPct val="0"/>
      </a:spcAft>
      <a:defRPr lang="en-US" sz="1200" kern="1200">
        <a:solidFill>
          <a:srgbClr val="000000"/>
        </a:solidFill>
        <a:latin typeface="Calibri"/>
      </a:defRPr>
    </a:lvl3pPr>
    <a:lvl4pPr marL="1371600" lvl="3" algn="l" rtl="0" eaLnBrk="0" fontAlgn="base" hangingPunct="0">
      <a:spcBef>
        <a:spcPct val="0"/>
      </a:spcBef>
      <a:spcAft>
        <a:spcPct val="0"/>
      </a:spcAft>
      <a:defRPr lang="en-US" sz="1200" kern="1200">
        <a:solidFill>
          <a:srgbClr val="000000"/>
        </a:solidFill>
        <a:latin typeface="Calibri"/>
      </a:defRPr>
    </a:lvl4pPr>
    <a:lvl5pPr marL="1828800" lvl="4" algn="l" rtl="0" eaLnBrk="0" fontAlgn="base" hangingPunct="0">
      <a:spcBef>
        <a:spcPct val="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ED1207D6-96F2-4B05-81AB-943E650D51D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16387" name="Rectangle 9">
            <a:extLst>
              <a:ext uri="{FF2B5EF4-FFF2-40B4-BE49-F238E27FC236}">
                <a16:creationId xmlns:a16="http://schemas.microsoft.com/office/drawing/2014/main" id="{44FD8B33-9FF0-45B4-8968-F1FDB1044F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B5DC1779-28F9-497A-9351-5580D9DBFD18}"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16388" name="Text Box 1">
            <a:extLst>
              <a:ext uri="{FF2B5EF4-FFF2-40B4-BE49-F238E27FC236}">
                <a16:creationId xmlns:a16="http://schemas.microsoft.com/office/drawing/2014/main" id="{203F7E76-6C2D-4B85-8C9D-748E22C4D71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636AEF4-CED5-4702-A2B6-D1D322C1CFF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6389" name="Rectangle 2">
            <a:extLst>
              <a:ext uri="{FF2B5EF4-FFF2-40B4-BE49-F238E27FC236}">
                <a16:creationId xmlns:a16="http://schemas.microsoft.com/office/drawing/2014/main" id="{D109D034-0CA3-45A4-B888-D92F011978EA}"/>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16390" name="Rectangle 3">
            <a:extLst>
              <a:ext uri="{FF2B5EF4-FFF2-40B4-BE49-F238E27FC236}">
                <a16:creationId xmlns:a16="http://schemas.microsoft.com/office/drawing/2014/main" id="{36A9DB8C-CE8B-456A-99AB-66BB53BB3BD4}"/>
              </a:ext>
            </a:extLst>
          </p:cNvPr>
          <p:cNvSpPr>
            <a:spLocks noGrp="1" noChangeArrowheads="1"/>
          </p:cNvSpPr>
          <p:nvPr>
            <p:ph type="body" idx="1"/>
          </p:nvPr>
        </p:nvSpPr>
        <p:spPr>
          <a:xfrm>
            <a:off x="687388" y="4373563"/>
            <a:ext cx="55022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261221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ED1207D6-96F2-4B05-81AB-943E650D51D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16387" name="Rectangle 9">
            <a:extLst>
              <a:ext uri="{FF2B5EF4-FFF2-40B4-BE49-F238E27FC236}">
                <a16:creationId xmlns:a16="http://schemas.microsoft.com/office/drawing/2014/main" id="{44FD8B33-9FF0-45B4-8968-F1FDB1044F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B5DC1779-28F9-497A-9351-5580D9DBFD18}"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11</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16388" name="Text Box 1">
            <a:extLst>
              <a:ext uri="{FF2B5EF4-FFF2-40B4-BE49-F238E27FC236}">
                <a16:creationId xmlns:a16="http://schemas.microsoft.com/office/drawing/2014/main" id="{203F7E76-6C2D-4B85-8C9D-748E22C4D71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636AEF4-CED5-4702-A2B6-D1D322C1CFF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6389" name="Rectangle 2">
            <a:extLst>
              <a:ext uri="{FF2B5EF4-FFF2-40B4-BE49-F238E27FC236}">
                <a16:creationId xmlns:a16="http://schemas.microsoft.com/office/drawing/2014/main" id="{D109D034-0CA3-45A4-B888-D92F011978EA}"/>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16390" name="Rectangle 3">
            <a:extLst>
              <a:ext uri="{FF2B5EF4-FFF2-40B4-BE49-F238E27FC236}">
                <a16:creationId xmlns:a16="http://schemas.microsoft.com/office/drawing/2014/main" id="{36A9DB8C-CE8B-456A-99AB-66BB53BB3BD4}"/>
              </a:ext>
            </a:extLst>
          </p:cNvPr>
          <p:cNvSpPr>
            <a:spLocks noGrp="1" noChangeArrowheads="1"/>
          </p:cNvSpPr>
          <p:nvPr>
            <p:ph type="body" idx="1"/>
          </p:nvPr>
        </p:nvSpPr>
        <p:spPr>
          <a:xfrm>
            <a:off x="687388" y="4373563"/>
            <a:ext cx="55022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2815379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ED1207D6-96F2-4B05-81AB-943E650D51D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16387" name="Rectangle 9">
            <a:extLst>
              <a:ext uri="{FF2B5EF4-FFF2-40B4-BE49-F238E27FC236}">
                <a16:creationId xmlns:a16="http://schemas.microsoft.com/office/drawing/2014/main" id="{44FD8B33-9FF0-45B4-8968-F1FDB1044F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B5DC1779-28F9-497A-9351-5580D9DBFD18}"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13</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16388" name="Text Box 1">
            <a:extLst>
              <a:ext uri="{FF2B5EF4-FFF2-40B4-BE49-F238E27FC236}">
                <a16:creationId xmlns:a16="http://schemas.microsoft.com/office/drawing/2014/main" id="{203F7E76-6C2D-4B85-8C9D-748E22C4D71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636AEF4-CED5-4702-A2B6-D1D322C1CFF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6389" name="Rectangle 2">
            <a:extLst>
              <a:ext uri="{FF2B5EF4-FFF2-40B4-BE49-F238E27FC236}">
                <a16:creationId xmlns:a16="http://schemas.microsoft.com/office/drawing/2014/main" id="{D109D034-0CA3-45A4-B888-D92F011978EA}"/>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16390" name="Rectangle 3">
            <a:extLst>
              <a:ext uri="{FF2B5EF4-FFF2-40B4-BE49-F238E27FC236}">
                <a16:creationId xmlns:a16="http://schemas.microsoft.com/office/drawing/2014/main" id="{36A9DB8C-CE8B-456A-99AB-66BB53BB3BD4}"/>
              </a:ext>
            </a:extLst>
          </p:cNvPr>
          <p:cNvSpPr>
            <a:spLocks noGrp="1" noChangeArrowheads="1"/>
          </p:cNvSpPr>
          <p:nvPr>
            <p:ph type="body" idx="1"/>
          </p:nvPr>
        </p:nvSpPr>
        <p:spPr>
          <a:xfrm>
            <a:off x="687388" y="4373563"/>
            <a:ext cx="55022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1688270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ED1207D6-96F2-4B05-81AB-943E650D51D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16387" name="Rectangle 9">
            <a:extLst>
              <a:ext uri="{FF2B5EF4-FFF2-40B4-BE49-F238E27FC236}">
                <a16:creationId xmlns:a16="http://schemas.microsoft.com/office/drawing/2014/main" id="{44FD8B33-9FF0-45B4-8968-F1FDB1044F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B5DC1779-28F9-497A-9351-5580D9DBFD18}"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14</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16388" name="Text Box 1">
            <a:extLst>
              <a:ext uri="{FF2B5EF4-FFF2-40B4-BE49-F238E27FC236}">
                <a16:creationId xmlns:a16="http://schemas.microsoft.com/office/drawing/2014/main" id="{203F7E76-6C2D-4B85-8C9D-748E22C4D71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636AEF4-CED5-4702-A2B6-D1D322C1CFF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6389" name="Rectangle 2">
            <a:extLst>
              <a:ext uri="{FF2B5EF4-FFF2-40B4-BE49-F238E27FC236}">
                <a16:creationId xmlns:a16="http://schemas.microsoft.com/office/drawing/2014/main" id="{D109D034-0CA3-45A4-B888-D92F011978EA}"/>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16390" name="Rectangle 3">
            <a:extLst>
              <a:ext uri="{FF2B5EF4-FFF2-40B4-BE49-F238E27FC236}">
                <a16:creationId xmlns:a16="http://schemas.microsoft.com/office/drawing/2014/main" id="{36A9DB8C-CE8B-456A-99AB-66BB53BB3BD4}"/>
              </a:ext>
            </a:extLst>
          </p:cNvPr>
          <p:cNvSpPr>
            <a:spLocks noGrp="1" noChangeArrowheads="1"/>
          </p:cNvSpPr>
          <p:nvPr>
            <p:ph type="body" idx="1"/>
          </p:nvPr>
        </p:nvSpPr>
        <p:spPr>
          <a:xfrm>
            <a:off x="687388" y="4373563"/>
            <a:ext cx="55022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411201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16</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1593513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17</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2445886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19</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573975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20</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2985381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21</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2383868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22</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1947241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23</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3120070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ED1207D6-96F2-4B05-81AB-943E650D51D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16387" name="Rectangle 9">
            <a:extLst>
              <a:ext uri="{FF2B5EF4-FFF2-40B4-BE49-F238E27FC236}">
                <a16:creationId xmlns:a16="http://schemas.microsoft.com/office/drawing/2014/main" id="{44FD8B33-9FF0-45B4-8968-F1FDB1044F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B5DC1779-28F9-497A-9351-5580D9DBFD18}"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16388" name="Text Box 1">
            <a:extLst>
              <a:ext uri="{FF2B5EF4-FFF2-40B4-BE49-F238E27FC236}">
                <a16:creationId xmlns:a16="http://schemas.microsoft.com/office/drawing/2014/main" id="{203F7E76-6C2D-4B85-8C9D-748E22C4D71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636AEF4-CED5-4702-A2B6-D1D322C1CFF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6389" name="Rectangle 2">
            <a:extLst>
              <a:ext uri="{FF2B5EF4-FFF2-40B4-BE49-F238E27FC236}">
                <a16:creationId xmlns:a16="http://schemas.microsoft.com/office/drawing/2014/main" id="{D109D034-0CA3-45A4-B888-D92F011978EA}"/>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16390" name="Rectangle 3">
            <a:extLst>
              <a:ext uri="{FF2B5EF4-FFF2-40B4-BE49-F238E27FC236}">
                <a16:creationId xmlns:a16="http://schemas.microsoft.com/office/drawing/2014/main" id="{36A9DB8C-CE8B-456A-99AB-66BB53BB3BD4}"/>
              </a:ext>
            </a:extLst>
          </p:cNvPr>
          <p:cNvSpPr>
            <a:spLocks noGrp="1" noChangeArrowheads="1"/>
          </p:cNvSpPr>
          <p:nvPr>
            <p:ph type="body" idx="1"/>
          </p:nvPr>
        </p:nvSpPr>
        <p:spPr>
          <a:xfrm>
            <a:off x="687388" y="4373563"/>
            <a:ext cx="55022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3649012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24</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211244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26</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734461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27</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831424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28</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810023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8">
            <a:extLst>
              <a:ext uri="{FF2B5EF4-FFF2-40B4-BE49-F238E27FC236}">
                <a16:creationId xmlns:a16="http://schemas.microsoft.com/office/drawing/2014/main" id="{C99D3E5A-05AC-28FF-6B46-09B5FAA04EA0}"/>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723900" algn="l"/>
                <a:tab pos="1446213" algn="l"/>
                <a:tab pos="2170113" algn="l"/>
                <a:tab pos="2895600" algn="l"/>
              </a:tabLst>
              <a:defRPr/>
            </a:pPr>
            <a:fld id="{8F9AB7EF-342E-4538-9E80-6F08D17E8258}"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723900" algn="l"/>
                  <a:tab pos="1446213" algn="l"/>
                  <a:tab pos="2170113" algn="l"/>
                  <a:tab pos="2895600" algn="l"/>
                </a:tabLst>
                <a:defRPr/>
              </a:pPr>
              <a:t>29</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Lucida Sans Unicode" panose="020B0602030504020204" pitchFamily="34" charset="0"/>
            </a:endParaRPr>
          </a:p>
        </p:txBody>
      </p:sp>
      <p:sp>
        <p:nvSpPr>
          <p:cNvPr id="57347" name="Text Box 1">
            <a:extLst>
              <a:ext uri="{FF2B5EF4-FFF2-40B4-BE49-F238E27FC236}">
                <a16:creationId xmlns:a16="http://schemas.microsoft.com/office/drawing/2014/main" id="{63A4CE94-D820-A6CB-501F-3AC35CA6F22D}"/>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fld id="{3DC74C26-2E00-4AF7-91AA-52642E6310DD}"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t>29</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57348" name="Rectangle 2">
            <a:extLst>
              <a:ext uri="{FF2B5EF4-FFF2-40B4-BE49-F238E27FC236}">
                <a16:creationId xmlns:a16="http://schemas.microsoft.com/office/drawing/2014/main" id="{B2084FA8-4B01-A17A-7728-4724915DDF3F}"/>
              </a:ext>
            </a:extLst>
          </p:cNvPr>
          <p:cNvSpPr>
            <a:spLocks noGrp="1" noRot="1" noChangeAspect="1" noTextEdit="1"/>
          </p:cNvSpPr>
          <p:nvPr>
            <p:ph type="sldImg"/>
          </p:nvPr>
        </p:nvSpPr>
        <p:spPr>
          <a:xfrm>
            <a:off x="377825" y="688975"/>
            <a:ext cx="6121400" cy="3444875"/>
          </a:xfrm>
          <a:solidFill>
            <a:srgbClr val="FFFFFF"/>
          </a:solidFill>
          <a:ln/>
        </p:spPr>
      </p:sp>
      <p:sp>
        <p:nvSpPr>
          <p:cNvPr id="57349" name="Rectangle 3">
            <a:extLst>
              <a:ext uri="{FF2B5EF4-FFF2-40B4-BE49-F238E27FC236}">
                <a16:creationId xmlns:a16="http://schemas.microsoft.com/office/drawing/2014/main" id="{44776BC7-6974-B4D0-7F07-6944AA15F7F9}"/>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57350" name="Text Box 4">
            <a:extLst>
              <a:ext uri="{FF2B5EF4-FFF2-40B4-BE49-F238E27FC236}">
                <a16:creationId xmlns:a16="http://schemas.microsoft.com/office/drawing/2014/main" id="{BE783FAC-D865-1346-A200-C0294B846656}"/>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fld id="{532923B0-FD4A-4B58-8B52-078B22B2C8A4}"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t>29</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3773609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30</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1798106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31</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1882049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32</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2453277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8">
            <a:extLst>
              <a:ext uri="{FF2B5EF4-FFF2-40B4-BE49-F238E27FC236}">
                <a16:creationId xmlns:a16="http://schemas.microsoft.com/office/drawing/2014/main" id="{BC14330B-8CAB-C5DF-ED3B-585BBDD80044}"/>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algn="r" eaLnBrk="1" hangingPunct="1"/>
            <a:fld id="{70899F48-D9FA-4C6D-A8BE-16C4C110DCAD}" type="slidenum">
              <a:rPr lang="en-GB" altLang="en-US" sz="1200">
                <a:solidFill>
                  <a:srgbClr val="000000"/>
                </a:solidFill>
                <a:ea typeface="Microsoft YaHei" panose="020B0503020204020204" pitchFamily="34" charset="-122"/>
                <a:cs typeface="Lucida Sans Unicode" panose="020B0602030504020204" pitchFamily="34" charset="0"/>
              </a:rPr>
              <a:pPr algn="r" eaLnBrk="1" hangingPunct="1"/>
              <a:t>33</a:t>
            </a:fld>
            <a:endParaRPr lang="en-GB" altLang="en-US" sz="1200">
              <a:solidFill>
                <a:srgbClr val="000000"/>
              </a:solidFill>
              <a:ea typeface="Microsoft YaHei" panose="020B0503020204020204" pitchFamily="34" charset="-122"/>
              <a:cs typeface="Lucida Sans Unicode" panose="020B0602030504020204" pitchFamily="34" charset="0"/>
            </a:endParaRPr>
          </a:p>
        </p:txBody>
      </p:sp>
      <p:sp>
        <p:nvSpPr>
          <p:cNvPr id="38915" name="Text Box 1">
            <a:extLst>
              <a:ext uri="{FF2B5EF4-FFF2-40B4-BE49-F238E27FC236}">
                <a16:creationId xmlns:a16="http://schemas.microsoft.com/office/drawing/2014/main" id="{2CEA0AB7-AE23-3F7A-27CE-6DB0D3E6912A}"/>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82DA7B3A-9029-4297-99D6-B940839D49A5}" type="slidenum">
              <a:rPr lang="en-GB" altLang="en-US" sz="1200">
                <a:solidFill>
                  <a:srgbClr val="000000"/>
                </a:solidFill>
                <a:ea typeface="Microsoft YaHei" panose="020B0503020204020204" pitchFamily="34" charset="-122"/>
              </a:rPr>
              <a:pPr algn="r" eaLnBrk="1" hangingPunct="1"/>
              <a:t>33</a:t>
            </a:fld>
            <a:endParaRPr lang="en-GB" altLang="en-US" sz="1200">
              <a:solidFill>
                <a:srgbClr val="000000"/>
              </a:solidFill>
              <a:ea typeface="Microsoft YaHei" panose="020B0503020204020204" pitchFamily="34" charset="-122"/>
            </a:endParaRPr>
          </a:p>
        </p:txBody>
      </p:sp>
      <p:sp>
        <p:nvSpPr>
          <p:cNvPr id="38916" name="Rectangle 2">
            <a:extLst>
              <a:ext uri="{FF2B5EF4-FFF2-40B4-BE49-F238E27FC236}">
                <a16:creationId xmlns:a16="http://schemas.microsoft.com/office/drawing/2014/main" id="{E64313ED-89CE-84A8-758E-8A9D6739EFAC}"/>
              </a:ext>
            </a:extLst>
          </p:cNvPr>
          <p:cNvSpPr>
            <a:spLocks noGrp="1" noRot="1" noChangeAspect="1" noTextEdit="1"/>
          </p:cNvSpPr>
          <p:nvPr>
            <p:ph type="sldImg"/>
          </p:nvPr>
        </p:nvSpPr>
        <p:spPr>
          <a:xfrm>
            <a:off x="377825" y="688975"/>
            <a:ext cx="6121400" cy="3444875"/>
          </a:xfrm>
          <a:solidFill>
            <a:srgbClr val="FFFFFF"/>
          </a:solidFill>
          <a:ln/>
        </p:spPr>
      </p:sp>
      <p:sp>
        <p:nvSpPr>
          <p:cNvPr id="38917" name="Rectangle 3">
            <a:extLst>
              <a:ext uri="{FF2B5EF4-FFF2-40B4-BE49-F238E27FC236}">
                <a16:creationId xmlns:a16="http://schemas.microsoft.com/office/drawing/2014/main" id="{DBACDB5E-F969-CA4E-F2E1-D72FB7E71622}"/>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38918" name="Text Box 4">
            <a:extLst>
              <a:ext uri="{FF2B5EF4-FFF2-40B4-BE49-F238E27FC236}">
                <a16:creationId xmlns:a16="http://schemas.microsoft.com/office/drawing/2014/main" id="{2C7B0B22-B526-52A0-CEFA-68DBD6352688}"/>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29A71E63-EADE-4CE5-B127-AB81728ABC29}" type="slidenum">
              <a:rPr lang="en-GB" altLang="en-US" sz="1200">
                <a:solidFill>
                  <a:srgbClr val="000000"/>
                </a:solidFill>
                <a:ea typeface="Microsoft YaHei" panose="020B0503020204020204" pitchFamily="34" charset="-122"/>
              </a:rPr>
              <a:pPr algn="r" eaLnBrk="1" hangingPunct="1"/>
              <a:t>33</a:t>
            </a:fld>
            <a:endParaRPr lang="en-GB" altLang="en-US" sz="1200">
              <a:solidFill>
                <a:srgbClr val="000000"/>
              </a:solidFill>
              <a:ea typeface="Microsoft YaHei" panose="020B0503020204020204" pitchFamily="34"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8">
            <a:extLst>
              <a:ext uri="{FF2B5EF4-FFF2-40B4-BE49-F238E27FC236}">
                <a16:creationId xmlns:a16="http://schemas.microsoft.com/office/drawing/2014/main" id="{600EAF8E-21AD-6FAC-8D2D-6581093B3A77}"/>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algn="r" eaLnBrk="1" hangingPunct="1"/>
            <a:fld id="{4BB64A60-ED31-40FF-9479-2793DC619FCF}" type="slidenum">
              <a:rPr lang="en-GB" altLang="en-US" sz="1200">
                <a:solidFill>
                  <a:srgbClr val="000000"/>
                </a:solidFill>
                <a:ea typeface="Microsoft YaHei" panose="020B0503020204020204" pitchFamily="34" charset="-122"/>
                <a:cs typeface="Lucida Sans Unicode" panose="020B0602030504020204" pitchFamily="34" charset="0"/>
              </a:rPr>
              <a:pPr algn="r" eaLnBrk="1" hangingPunct="1"/>
              <a:t>34</a:t>
            </a:fld>
            <a:endParaRPr lang="en-GB" altLang="en-US" sz="1200">
              <a:solidFill>
                <a:srgbClr val="000000"/>
              </a:solidFill>
              <a:ea typeface="Microsoft YaHei" panose="020B0503020204020204" pitchFamily="34" charset="-122"/>
              <a:cs typeface="Lucida Sans Unicode" panose="020B0602030504020204" pitchFamily="34" charset="0"/>
            </a:endParaRPr>
          </a:p>
        </p:txBody>
      </p:sp>
      <p:sp>
        <p:nvSpPr>
          <p:cNvPr id="40963" name="Text Box 1">
            <a:extLst>
              <a:ext uri="{FF2B5EF4-FFF2-40B4-BE49-F238E27FC236}">
                <a16:creationId xmlns:a16="http://schemas.microsoft.com/office/drawing/2014/main" id="{61F40275-C683-B500-F2A5-C1AD42B8C419}"/>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AC4A955B-65A4-402A-B8D6-106741C49FC9}" type="slidenum">
              <a:rPr lang="en-GB" altLang="en-US" sz="1200">
                <a:solidFill>
                  <a:srgbClr val="000000"/>
                </a:solidFill>
                <a:ea typeface="Microsoft YaHei" panose="020B0503020204020204" pitchFamily="34" charset="-122"/>
              </a:rPr>
              <a:pPr algn="r" eaLnBrk="1" hangingPunct="1"/>
              <a:t>34</a:t>
            </a:fld>
            <a:endParaRPr lang="en-GB" altLang="en-US" sz="1200">
              <a:solidFill>
                <a:srgbClr val="000000"/>
              </a:solidFill>
              <a:ea typeface="Microsoft YaHei" panose="020B0503020204020204" pitchFamily="34" charset="-122"/>
            </a:endParaRPr>
          </a:p>
        </p:txBody>
      </p:sp>
      <p:sp>
        <p:nvSpPr>
          <p:cNvPr id="40964" name="Rectangle 2">
            <a:extLst>
              <a:ext uri="{FF2B5EF4-FFF2-40B4-BE49-F238E27FC236}">
                <a16:creationId xmlns:a16="http://schemas.microsoft.com/office/drawing/2014/main" id="{8C62CBBD-80DE-4897-7F4D-46D14CE48692}"/>
              </a:ext>
            </a:extLst>
          </p:cNvPr>
          <p:cNvSpPr>
            <a:spLocks noGrp="1" noRot="1" noChangeAspect="1" noTextEdit="1"/>
          </p:cNvSpPr>
          <p:nvPr>
            <p:ph type="sldImg"/>
          </p:nvPr>
        </p:nvSpPr>
        <p:spPr>
          <a:xfrm>
            <a:off x="377825" y="688975"/>
            <a:ext cx="6121400" cy="3444875"/>
          </a:xfrm>
          <a:solidFill>
            <a:srgbClr val="FFFFFF"/>
          </a:solidFill>
          <a:ln/>
        </p:spPr>
      </p:sp>
      <p:sp>
        <p:nvSpPr>
          <p:cNvPr id="40965" name="Rectangle 3">
            <a:extLst>
              <a:ext uri="{FF2B5EF4-FFF2-40B4-BE49-F238E27FC236}">
                <a16:creationId xmlns:a16="http://schemas.microsoft.com/office/drawing/2014/main" id="{138E46CC-B646-2516-5974-80423938ABC4}"/>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40966" name="Text Box 4">
            <a:extLst>
              <a:ext uri="{FF2B5EF4-FFF2-40B4-BE49-F238E27FC236}">
                <a16:creationId xmlns:a16="http://schemas.microsoft.com/office/drawing/2014/main" id="{D846BE59-70B0-5CB4-3EC3-E8AE6027E63C}"/>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DDE0E921-7FC7-4BF1-BEF0-56D622119942}" type="slidenum">
              <a:rPr lang="en-GB" altLang="en-US" sz="1200">
                <a:solidFill>
                  <a:srgbClr val="000000"/>
                </a:solidFill>
                <a:ea typeface="Microsoft YaHei" panose="020B0503020204020204" pitchFamily="34" charset="-122"/>
              </a:rPr>
              <a:pPr algn="r" eaLnBrk="1" hangingPunct="1"/>
              <a:t>34</a:t>
            </a:fld>
            <a:endParaRPr lang="en-GB" altLang="en-US" sz="1200">
              <a:solidFill>
                <a:srgbClr val="000000"/>
              </a:solidFill>
              <a:ea typeface="Microsoft YaHei"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ED1207D6-96F2-4B05-81AB-943E650D51D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16387" name="Rectangle 9">
            <a:extLst>
              <a:ext uri="{FF2B5EF4-FFF2-40B4-BE49-F238E27FC236}">
                <a16:creationId xmlns:a16="http://schemas.microsoft.com/office/drawing/2014/main" id="{44FD8B33-9FF0-45B4-8968-F1FDB1044F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B5DC1779-28F9-497A-9351-5580D9DBFD18}"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16388" name="Text Box 1">
            <a:extLst>
              <a:ext uri="{FF2B5EF4-FFF2-40B4-BE49-F238E27FC236}">
                <a16:creationId xmlns:a16="http://schemas.microsoft.com/office/drawing/2014/main" id="{203F7E76-6C2D-4B85-8C9D-748E22C4D71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636AEF4-CED5-4702-A2B6-D1D322C1CFF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6389" name="Rectangle 2">
            <a:extLst>
              <a:ext uri="{FF2B5EF4-FFF2-40B4-BE49-F238E27FC236}">
                <a16:creationId xmlns:a16="http://schemas.microsoft.com/office/drawing/2014/main" id="{D109D034-0CA3-45A4-B888-D92F011978EA}"/>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16390" name="Rectangle 3">
            <a:extLst>
              <a:ext uri="{FF2B5EF4-FFF2-40B4-BE49-F238E27FC236}">
                <a16:creationId xmlns:a16="http://schemas.microsoft.com/office/drawing/2014/main" id="{36A9DB8C-CE8B-456A-99AB-66BB53BB3BD4}"/>
              </a:ext>
            </a:extLst>
          </p:cNvPr>
          <p:cNvSpPr>
            <a:spLocks noGrp="1" noChangeArrowheads="1"/>
          </p:cNvSpPr>
          <p:nvPr>
            <p:ph type="body" idx="1"/>
          </p:nvPr>
        </p:nvSpPr>
        <p:spPr>
          <a:xfrm>
            <a:off x="687388" y="4373563"/>
            <a:ext cx="55022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156089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8">
            <a:extLst>
              <a:ext uri="{FF2B5EF4-FFF2-40B4-BE49-F238E27FC236}">
                <a16:creationId xmlns:a16="http://schemas.microsoft.com/office/drawing/2014/main" id="{8471F291-6797-00FE-8FB7-09BCA1D492E8}"/>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algn="r" eaLnBrk="1" hangingPunct="1"/>
            <a:fld id="{18BAE54A-E900-49B5-ABB3-3D1BFE073D51}" type="slidenum">
              <a:rPr lang="en-GB" altLang="en-US" sz="1200">
                <a:solidFill>
                  <a:srgbClr val="000000"/>
                </a:solidFill>
                <a:ea typeface="Microsoft YaHei" panose="020B0503020204020204" pitchFamily="34" charset="-122"/>
                <a:cs typeface="Lucida Sans Unicode" panose="020B0602030504020204" pitchFamily="34" charset="0"/>
              </a:rPr>
              <a:pPr algn="r" eaLnBrk="1" hangingPunct="1"/>
              <a:t>35</a:t>
            </a:fld>
            <a:endParaRPr lang="en-GB" altLang="en-US" sz="1200">
              <a:solidFill>
                <a:srgbClr val="000000"/>
              </a:solidFill>
              <a:ea typeface="Microsoft YaHei" panose="020B0503020204020204" pitchFamily="34" charset="-122"/>
              <a:cs typeface="Lucida Sans Unicode" panose="020B0602030504020204" pitchFamily="34" charset="0"/>
            </a:endParaRPr>
          </a:p>
        </p:txBody>
      </p:sp>
      <p:sp>
        <p:nvSpPr>
          <p:cNvPr id="51203" name="Text Box 1">
            <a:extLst>
              <a:ext uri="{FF2B5EF4-FFF2-40B4-BE49-F238E27FC236}">
                <a16:creationId xmlns:a16="http://schemas.microsoft.com/office/drawing/2014/main" id="{779E3B56-FDFD-1182-7D59-14E1985364C5}"/>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E7D69B88-A8AE-4125-8909-7340BFB9B6C0}" type="slidenum">
              <a:rPr lang="en-GB" altLang="en-US" sz="1200">
                <a:solidFill>
                  <a:srgbClr val="000000"/>
                </a:solidFill>
                <a:ea typeface="Microsoft YaHei" panose="020B0503020204020204" pitchFamily="34" charset="-122"/>
              </a:rPr>
              <a:pPr algn="r" eaLnBrk="1" hangingPunct="1"/>
              <a:t>35</a:t>
            </a:fld>
            <a:endParaRPr lang="en-GB" altLang="en-US" sz="1200">
              <a:solidFill>
                <a:srgbClr val="000000"/>
              </a:solidFill>
              <a:ea typeface="Microsoft YaHei" panose="020B0503020204020204" pitchFamily="34" charset="-122"/>
            </a:endParaRPr>
          </a:p>
        </p:txBody>
      </p:sp>
      <p:sp>
        <p:nvSpPr>
          <p:cNvPr id="51204" name="Rectangle 2">
            <a:extLst>
              <a:ext uri="{FF2B5EF4-FFF2-40B4-BE49-F238E27FC236}">
                <a16:creationId xmlns:a16="http://schemas.microsoft.com/office/drawing/2014/main" id="{7E918974-249C-7FA8-28B8-A6D1ED2645A6}"/>
              </a:ext>
            </a:extLst>
          </p:cNvPr>
          <p:cNvSpPr>
            <a:spLocks noGrp="1" noRot="1" noChangeAspect="1" noTextEdit="1"/>
          </p:cNvSpPr>
          <p:nvPr>
            <p:ph type="sldImg"/>
          </p:nvPr>
        </p:nvSpPr>
        <p:spPr>
          <a:xfrm>
            <a:off x="377825" y="688975"/>
            <a:ext cx="6121400" cy="3444875"/>
          </a:xfrm>
          <a:solidFill>
            <a:srgbClr val="FFFFFF"/>
          </a:solidFill>
          <a:ln/>
        </p:spPr>
      </p:sp>
      <p:sp>
        <p:nvSpPr>
          <p:cNvPr id="51205" name="Rectangle 3">
            <a:extLst>
              <a:ext uri="{FF2B5EF4-FFF2-40B4-BE49-F238E27FC236}">
                <a16:creationId xmlns:a16="http://schemas.microsoft.com/office/drawing/2014/main" id="{C6FD1EFE-DC07-C211-6F2B-60549BFE7071}"/>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51206" name="Text Box 4">
            <a:extLst>
              <a:ext uri="{FF2B5EF4-FFF2-40B4-BE49-F238E27FC236}">
                <a16:creationId xmlns:a16="http://schemas.microsoft.com/office/drawing/2014/main" id="{E2E64AFD-98D4-E639-CB4C-C488E498BCCF}"/>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E03CD040-C6E8-48FA-98C8-6A24C02FCE10}" type="slidenum">
              <a:rPr lang="en-GB" altLang="en-US" sz="1200">
                <a:solidFill>
                  <a:srgbClr val="000000"/>
                </a:solidFill>
                <a:ea typeface="Microsoft YaHei" panose="020B0503020204020204" pitchFamily="34" charset="-122"/>
              </a:rPr>
              <a:pPr algn="r" eaLnBrk="1" hangingPunct="1"/>
              <a:t>35</a:t>
            </a:fld>
            <a:endParaRPr lang="en-GB" altLang="en-US" sz="1200">
              <a:solidFill>
                <a:srgbClr val="000000"/>
              </a:solidFill>
              <a:ea typeface="Microsoft YaHei" panose="020B0503020204020204" pitchFamily="34"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8">
            <a:extLst>
              <a:ext uri="{FF2B5EF4-FFF2-40B4-BE49-F238E27FC236}">
                <a16:creationId xmlns:a16="http://schemas.microsoft.com/office/drawing/2014/main" id="{C97C00AA-8116-070F-D4C8-39C287291AAB}"/>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algn="r" eaLnBrk="1" hangingPunct="1"/>
            <a:fld id="{EDC88334-769C-4CD7-927C-CC92C265C13E}" type="slidenum">
              <a:rPr lang="en-GB" altLang="en-US" sz="1200">
                <a:solidFill>
                  <a:srgbClr val="000000"/>
                </a:solidFill>
                <a:ea typeface="Microsoft YaHei" panose="020B0503020204020204" pitchFamily="34" charset="-122"/>
                <a:cs typeface="Lucida Sans Unicode" panose="020B0602030504020204" pitchFamily="34" charset="0"/>
              </a:rPr>
              <a:pPr algn="r" eaLnBrk="1" hangingPunct="1"/>
              <a:t>36</a:t>
            </a:fld>
            <a:endParaRPr lang="en-GB" altLang="en-US" sz="1200">
              <a:solidFill>
                <a:srgbClr val="000000"/>
              </a:solidFill>
              <a:ea typeface="Microsoft YaHei" panose="020B0503020204020204" pitchFamily="34" charset="-122"/>
              <a:cs typeface="Lucida Sans Unicode" panose="020B0602030504020204" pitchFamily="34" charset="0"/>
            </a:endParaRPr>
          </a:p>
        </p:txBody>
      </p:sp>
      <p:sp>
        <p:nvSpPr>
          <p:cNvPr id="53251" name="Text Box 1">
            <a:extLst>
              <a:ext uri="{FF2B5EF4-FFF2-40B4-BE49-F238E27FC236}">
                <a16:creationId xmlns:a16="http://schemas.microsoft.com/office/drawing/2014/main" id="{05DF274A-7526-EAF0-076B-330C5A1ECC9E}"/>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71C7B721-7FEB-4D91-8B41-3EE5AA45EE7E}" type="slidenum">
              <a:rPr lang="en-GB" altLang="en-US" sz="1200">
                <a:solidFill>
                  <a:srgbClr val="000000"/>
                </a:solidFill>
                <a:ea typeface="Microsoft YaHei" panose="020B0503020204020204" pitchFamily="34" charset="-122"/>
              </a:rPr>
              <a:pPr algn="r" eaLnBrk="1" hangingPunct="1"/>
              <a:t>36</a:t>
            </a:fld>
            <a:endParaRPr lang="en-GB" altLang="en-US" sz="1200">
              <a:solidFill>
                <a:srgbClr val="000000"/>
              </a:solidFill>
              <a:ea typeface="Microsoft YaHei" panose="020B0503020204020204" pitchFamily="34" charset="-122"/>
            </a:endParaRPr>
          </a:p>
        </p:txBody>
      </p:sp>
      <p:sp>
        <p:nvSpPr>
          <p:cNvPr id="53252" name="Rectangle 2">
            <a:extLst>
              <a:ext uri="{FF2B5EF4-FFF2-40B4-BE49-F238E27FC236}">
                <a16:creationId xmlns:a16="http://schemas.microsoft.com/office/drawing/2014/main" id="{94A433F4-50A3-B5E8-FD5A-C2225D4BAA81}"/>
              </a:ext>
            </a:extLst>
          </p:cNvPr>
          <p:cNvSpPr>
            <a:spLocks noGrp="1" noRot="1" noChangeAspect="1" noTextEdit="1"/>
          </p:cNvSpPr>
          <p:nvPr>
            <p:ph type="sldImg"/>
          </p:nvPr>
        </p:nvSpPr>
        <p:spPr>
          <a:xfrm>
            <a:off x="377825" y="688975"/>
            <a:ext cx="6121400" cy="3444875"/>
          </a:xfrm>
          <a:solidFill>
            <a:srgbClr val="FFFFFF"/>
          </a:solidFill>
          <a:ln/>
        </p:spPr>
      </p:sp>
      <p:sp>
        <p:nvSpPr>
          <p:cNvPr id="53253" name="Rectangle 3">
            <a:extLst>
              <a:ext uri="{FF2B5EF4-FFF2-40B4-BE49-F238E27FC236}">
                <a16:creationId xmlns:a16="http://schemas.microsoft.com/office/drawing/2014/main" id="{2FDB5935-1B55-F695-F1FF-301AA7C0FEF0}"/>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53254" name="Text Box 4">
            <a:extLst>
              <a:ext uri="{FF2B5EF4-FFF2-40B4-BE49-F238E27FC236}">
                <a16:creationId xmlns:a16="http://schemas.microsoft.com/office/drawing/2014/main" id="{9047B6DC-13CC-F4CE-4DF3-BC5DCCA8BD03}"/>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FBD62029-FC6A-4360-8720-E8A7B0347B7B}" type="slidenum">
              <a:rPr lang="en-GB" altLang="en-US" sz="1200">
                <a:solidFill>
                  <a:srgbClr val="000000"/>
                </a:solidFill>
                <a:ea typeface="Microsoft YaHei" panose="020B0503020204020204" pitchFamily="34" charset="-122"/>
              </a:rPr>
              <a:pPr algn="r" eaLnBrk="1" hangingPunct="1"/>
              <a:t>36</a:t>
            </a:fld>
            <a:endParaRPr lang="en-GB" altLang="en-US" sz="1200">
              <a:solidFill>
                <a:srgbClr val="000000"/>
              </a:solidFill>
              <a:ea typeface="Microsoft YaHei" panose="020B0503020204020204" pitchFamily="34"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8">
            <a:extLst>
              <a:ext uri="{FF2B5EF4-FFF2-40B4-BE49-F238E27FC236}">
                <a16:creationId xmlns:a16="http://schemas.microsoft.com/office/drawing/2014/main" id="{D6B67D08-EB2D-6AB3-FAD3-DCE1511129C5}"/>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algn="r" eaLnBrk="1" hangingPunct="1"/>
            <a:fld id="{70D1D41B-BFF9-4004-86C7-C0FA401FB269}" type="slidenum">
              <a:rPr lang="en-GB" altLang="en-US" sz="1200">
                <a:solidFill>
                  <a:srgbClr val="000000"/>
                </a:solidFill>
                <a:ea typeface="Microsoft YaHei" panose="020B0503020204020204" pitchFamily="34" charset="-122"/>
                <a:cs typeface="Lucida Sans Unicode" panose="020B0602030504020204" pitchFamily="34" charset="0"/>
              </a:rPr>
              <a:pPr algn="r" eaLnBrk="1" hangingPunct="1"/>
              <a:t>37</a:t>
            </a:fld>
            <a:endParaRPr lang="en-GB" altLang="en-US" sz="1200">
              <a:solidFill>
                <a:srgbClr val="000000"/>
              </a:solidFill>
              <a:ea typeface="Microsoft YaHei" panose="020B0503020204020204" pitchFamily="34" charset="-122"/>
              <a:cs typeface="Lucida Sans Unicode" panose="020B0602030504020204" pitchFamily="34" charset="0"/>
            </a:endParaRPr>
          </a:p>
        </p:txBody>
      </p:sp>
      <p:sp>
        <p:nvSpPr>
          <p:cNvPr id="55299" name="Text Box 1">
            <a:extLst>
              <a:ext uri="{FF2B5EF4-FFF2-40B4-BE49-F238E27FC236}">
                <a16:creationId xmlns:a16="http://schemas.microsoft.com/office/drawing/2014/main" id="{2C8D9E0C-92E2-DB06-245B-C0CB7E19ABB4}"/>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CB0C5279-508B-4E37-B481-F253C2B93F7D}" type="slidenum">
              <a:rPr lang="en-GB" altLang="en-US" sz="1200">
                <a:solidFill>
                  <a:srgbClr val="000000"/>
                </a:solidFill>
                <a:ea typeface="Microsoft YaHei" panose="020B0503020204020204" pitchFamily="34" charset="-122"/>
              </a:rPr>
              <a:pPr algn="r" eaLnBrk="1" hangingPunct="1"/>
              <a:t>37</a:t>
            </a:fld>
            <a:endParaRPr lang="en-GB" altLang="en-US" sz="1200">
              <a:solidFill>
                <a:srgbClr val="000000"/>
              </a:solidFill>
              <a:ea typeface="Microsoft YaHei" panose="020B0503020204020204" pitchFamily="34" charset="-122"/>
            </a:endParaRPr>
          </a:p>
        </p:txBody>
      </p:sp>
      <p:sp>
        <p:nvSpPr>
          <p:cNvPr id="55300" name="Rectangle 2">
            <a:extLst>
              <a:ext uri="{FF2B5EF4-FFF2-40B4-BE49-F238E27FC236}">
                <a16:creationId xmlns:a16="http://schemas.microsoft.com/office/drawing/2014/main" id="{1822E5D8-57ED-4D0A-40A9-E857BE68DB96}"/>
              </a:ext>
            </a:extLst>
          </p:cNvPr>
          <p:cNvSpPr>
            <a:spLocks noGrp="1" noRot="1" noChangeAspect="1" noTextEdit="1"/>
          </p:cNvSpPr>
          <p:nvPr>
            <p:ph type="sldImg"/>
          </p:nvPr>
        </p:nvSpPr>
        <p:spPr>
          <a:xfrm>
            <a:off x="377825" y="688975"/>
            <a:ext cx="6121400" cy="3444875"/>
          </a:xfrm>
          <a:solidFill>
            <a:srgbClr val="FFFFFF"/>
          </a:solidFill>
          <a:ln/>
        </p:spPr>
      </p:sp>
      <p:sp>
        <p:nvSpPr>
          <p:cNvPr id="55301" name="Rectangle 3">
            <a:extLst>
              <a:ext uri="{FF2B5EF4-FFF2-40B4-BE49-F238E27FC236}">
                <a16:creationId xmlns:a16="http://schemas.microsoft.com/office/drawing/2014/main" id="{7F90CEAD-C86E-D55D-CAD6-86BA745C54FF}"/>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55302" name="Text Box 4">
            <a:extLst>
              <a:ext uri="{FF2B5EF4-FFF2-40B4-BE49-F238E27FC236}">
                <a16:creationId xmlns:a16="http://schemas.microsoft.com/office/drawing/2014/main" id="{4FAB71CE-BA48-F943-EDD3-59759CC61B0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1C566A5C-6040-47BC-A45E-3F0CD0F49B7B}" type="slidenum">
              <a:rPr lang="en-GB" altLang="en-US" sz="1200">
                <a:solidFill>
                  <a:srgbClr val="000000"/>
                </a:solidFill>
                <a:ea typeface="Microsoft YaHei" panose="020B0503020204020204" pitchFamily="34" charset="-122"/>
              </a:rPr>
              <a:pPr algn="r" eaLnBrk="1" hangingPunct="1"/>
              <a:t>37</a:t>
            </a:fld>
            <a:endParaRPr lang="en-GB" altLang="en-US" sz="1200">
              <a:solidFill>
                <a:srgbClr val="000000"/>
              </a:solidFill>
              <a:ea typeface="Microsoft YaHei" panose="020B0503020204020204" pitchFamily="34"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8">
            <a:extLst>
              <a:ext uri="{FF2B5EF4-FFF2-40B4-BE49-F238E27FC236}">
                <a16:creationId xmlns:a16="http://schemas.microsoft.com/office/drawing/2014/main" id="{C99D3E5A-05AC-28FF-6B46-09B5FAA04EA0}"/>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algn="r" eaLnBrk="1" hangingPunct="1"/>
            <a:fld id="{8F9AB7EF-342E-4538-9E80-6F08D17E8258}" type="slidenum">
              <a:rPr lang="en-GB" altLang="en-US" sz="1200">
                <a:solidFill>
                  <a:srgbClr val="000000"/>
                </a:solidFill>
                <a:ea typeface="Microsoft YaHei" panose="020B0503020204020204" pitchFamily="34" charset="-122"/>
                <a:cs typeface="Lucida Sans Unicode" panose="020B0602030504020204" pitchFamily="34" charset="0"/>
              </a:rPr>
              <a:pPr algn="r" eaLnBrk="1" hangingPunct="1"/>
              <a:t>38</a:t>
            </a:fld>
            <a:endParaRPr lang="en-GB" altLang="en-US" sz="1200">
              <a:solidFill>
                <a:srgbClr val="000000"/>
              </a:solidFill>
              <a:ea typeface="Microsoft YaHei" panose="020B0503020204020204" pitchFamily="34" charset="-122"/>
              <a:cs typeface="Lucida Sans Unicode" panose="020B0602030504020204" pitchFamily="34" charset="0"/>
            </a:endParaRPr>
          </a:p>
        </p:txBody>
      </p:sp>
      <p:sp>
        <p:nvSpPr>
          <p:cNvPr id="57347" name="Text Box 1">
            <a:extLst>
              <a:ext uri="{FF2B5EF4-FFF2-40B4-BE49-F238E27FC236}">
                <a16:creationId xmlns:a16="http://schemas.microsoft.com/office/drawing/2014/main" id="{63A4CE94-D820-A6CB-501F-3AC35CA6F22D}"/>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3DC74C26-2E00-4AF7-91AA-52642E6310DD}" type="slidenum">
              <a:rPr lang="en-GB" altLang="en-US" sz="1200">
                <a:solidFill>
                  <a:srgbClr val="000000"/>
                </a:solidFill>
                <a:ea typeface="Microsoft YaHei" panose="020B0503020204020204" pitchFamily="34" charset="-122"/>
              </a:rPr>
              <a:pPr algn="r" eaLnBrk="1" hangingPunct="1"/>
              <a:t>38</a:t>
            </a:fld>
            <a:endParaRPr lang="en-GB" altLang="en-US" sz="1200">
              <a:solidFill>
                <a:srgbClr val="000000"/>
              </a:solidFill>
              <a:ea typeface="Microsoft YaHei" panose="020B0503020204020204" pitchFamily="34" charset="-122"/>
            </a:endParaRPr>
          </a:p>
        </p:txBody>
      </p:sp>
      <p:sp>
        <p:nvSpPr>
          <p:cNvPr id="57348" name="Rectangle 2">
            <a:extLst>
              <a:ext uri="{FF2B5EF4-FFF2-40B4-BE49-F238E27FC236}">
                <a16:creationId xmlns:a16="http://schemas.microsoft.com/office/drawing/2014/main" id="{B2084FA8-4B01-A17A-7728-4724915DDF3F}"/>
              </a:ext>
            </a:extLst>
          </p:cNvPr>
          <p:cNvSpPr>
            <a:spLocks noGrp="1" noRot="1" noChangeAspect="1" noTextEdit="1"/>
          </p:cNvSpPr>
          <p:nvPr>
            <p:ph type="sldImg"/>
          </p:nvPr>
        </p:nvSpPr>
        <p:spPr>
          <a:xfrm>
            <a:off x="377825" y="688975"/>
            <a:ext cx="6121400" cy="3444875"/>
          </a:xfrm>
          <a:solidFill>
            <a:srgbClr val="FFFFFF"/>
          </a:solidFill>
          <a:ln/>
        </p:spPr>
      </p:sp>
      <p:sp>
        <p:nvSpPr>
          <p:cNvPr id="57349" name="Rectangle 3">
            <a:extLst>
              <a:ext uri="{FF2B5EF4-FFF2-40B4-BE49-F238E27FC236}">
                <a16:creationId xmlns:a16="http://schemas.microsoft.com/office/drawing/2014/main" id="{44776BC7-6974-B4D0-7F07-6944AA15F7F9}"/>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57350" name="Text Box 4">
            <a:extLst>
              <a:ext uri="{FF2B5EF4-FFF2-40B4-BE49-F238E27FC236}">
                <a16:creationId xmlns:a16="http://schemas.microsoft.com/office/drawing/2014/main" id="{BE783FAC-D865-1346-A200-C0294B846656}"/>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532923B0-FD4A-4B58-8B52-078B22B2C8A4}" type="slidenum">
              <a:rPr lang="en-GB" altLang="en-US" sz="1200">
                <a:solidFill>
                  <a:srgbClr val="000000"/>
                </a:solidFill>
                <a:ea typeface="Microsoft YaHei" panose="020B0503020204020204" pitchFamily="34" charset="-122"/>
              </a:rPr>
              <a:pPr algn="r" eaLnBrk="1" hangingPunct="1"/>
              <a:t>38</a:t>
            </a:fld>
            <a:endParaRPr lang="en-GB" altLang="en-US" sz="1200">
              <a:solidFill>
                <a:srgbClr val="000000"/>
              </a:solidFill>
              <a:ea typeface="Microsoft YaHei" panose="020B0503020204020204" pitchFamily="34"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8">
            <a:extLst>
              <a:ext uri="{FF2B5EF4-FFF2-40B4-BE49-F238E27FC236}">
                <a16:creationId xmlns:a16="http://schemas.microsoft.com/office/drawing/2014/main" id="{64BAD585-F2B2-993D-76D5-CBA29DBC8FC0}"/>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algn="r" eaLnBrk="1" hangingPunct="1"/>
            <a:fld id="{C1759FAB-938A-422C-B60F-34AA0101C87C}" type="slidenum">
              <a:rPr lang="en-GB" altLang="en-US" sz="1200">
                <a:solidFill>
                  <a:srgbClr val="000000"/>
                </a:solidFill>
                <a:ea typeface="Microsoft YaHei" panose="020B0503020204020204" pitchFamily="34" charset="-122"/>
                <a:cs typeface="Lucida Sans Unicode" panose="020B0602030504020204" pitchFamily="34" charset="0"/>
              </a:rPr>
              <a:pPr algn="r" eaLnBrk="1" hangingPunct="1"/>
              <a:t>39</a:t>
            </a:fld>
            <a:endParaRPr lang="en-GB" altLang="en-US" sz="1200">
              <a:solidFill>
                <a:srgbClr val="000000"/>
              </a:solidFill>
              <a:ea typeface="Microsoft YaHei" panose="020B0503020204020204" pitchFamily="34" charset="-122"/>
              <a:cs typeface="Lucida Sans Unicode" panose="020B0602030504020204" pitchFamily="34" charset="0"/>
            </a:endParaRPr>
          </a:p>
        </p:txBody>
      </p:sp>
      <p:sp>
        <p:nvSpPr>
          <p:cNvPr id="59395" name="Text Box 1">
            <a:extLst>
              <a:ext uri="{FF2B5EF4-FFF2-40B4-BE49-F238E27FC236}">
                <a16:creationId xmlns:a16="http://schemas.microsoft.com/office/drawing/2014/main" id="{CC682F35-6B98-2FB2-4E70-ACBE3776701F}"/>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A2BA9CBE-635D-469E-9CF2-712BB63D1809}" type="slidenum">
              <a:rPr lang="en-GB" altLang="en-US" sz="1200">
                <a:solidFill>
                  <a:srgbClr val="000000"/>
                </a:solidFill>
                <a:ea typeface="Microsoft YaHei" panose="020B0503020204020204" pitchFamily="34" charset="-122"/>
              </a:rPr>
              <a:pPr algn="r" eaLnBrk="1" hangingPunct="1"/>
              <a:t>39</a:t>
            </a:fld>
            <a:endParaRPr lang="en-GB" altLang="en-US" sz="1200">
              <a:solidFill>
                <a:srgbClr val="000000"/>
              </a:solidFill>
              <a:ea typeface="Microsoft YaHei" panose="020B0503020204020204" pitchFamily="34" charset="-122"/>
            </a:endParaRPr>
          </a:p>
        </p:txBody>
      </p:sp>
      <p:sp>
        <p:nvSpPr>
          <p:cNvPr id="59396" name="Rectangle 2">
            <a:extLst>
              <a:ext uri="{FF2B5EF4-FFF2-40B4-BE49-F238E27FC236}">
                <a16:creationId xmlns:a16="http://schemas.microsoft.com/office/drawing/2014/main" id="{3F1BF010-BB28-BD61-CAAC-5D3C4508AF94}"/>
              </a:ext>
            </a:extLst>
          </p:cNvPr>
          <p:cNvSpPr>
            <a:spLocks noGrp="1" noRot="1" noChangeAspect="1" noTextEdit="1"/>
          </p:cNvSpPr>
          <p:nvPr>
            <p:ph type="sldImg"/>
          </p:nvPr>
        </p:nvSpPr>
        <p:spPr>
          <a:xfrm>
            <a:off x="377825" y="688975"/>
            <a:ext cx="6121400" cy="3444875"/>
          </a:xfrm>
          <a:solidFill>
            <a:srgbClr val="FFFFFF"/>
          </a:solidFill>
          <a:ln/>
        </p:spPr>
      </p:sp>
      <p:sp>
        <p:nvSpPr>
          <p:cNvPr id="59397" name="Rectangle 3">
            <a:extLst>
              <a:ext uri="{FF2B5EF4-FFF2-40B4-BE49-F238E27FC236}">
                <a16:creationId xmlns:a16="http://schemas.microsoft.com/office/drawing/2014/main" id="{8969FDB0-D39E-8BB3-AB92-8D42D73FDEA5}"/>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914400" lvl="1" indent="-457200" defTabSz="449263" eaLnBrk="1" fontAlgn="auto" hangingPunct="1">
              <a:spcBef>
                <a:spcPts val="500"/>
              </a:spcBef>
              <a:spcAft>
                <a:spcPts val="0"/>
              </a:spcAft>
              <a:buFont typeface="Wingdings" panose="05000000000000000000" pitchFamily="2" charset="2"/>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US" sz="1200" kern="0" dirty="0">
                <a:solidFill>
                  <a:srgbClr val="000000"/>
                </a:solidFill>
                <a:latin typeface="Times New Roman" pitchFamily="18"/>
                <a:ea typeface="Microsoft YaHei" pitchFamily="34"/>
                <a:cs typeface="Arial" pitchFamily="34"/>
              </a:rPr>
              <a:t>Damages of £60,000 (reduced to £40k on appeal) including injunction and costs.</a:t>
            </a:r>
          </a:p>
          <a:p>
            <a:pPr marL="914400" lvl="1" indent="-457200" defTabSz="449263" eaLnBrk="1" fontAlgn="auto" hangingPunct="1">
              <a:spcBef>
                <a:spcPts val="500"/>
              </a:spcBef>
              <a:spcAft>
                <a:spcPts val="0"/>
              </a:spcAft>
              <a:buFont typeface="Wingdings" panose="05000000000000000000" pitchFamily="2" charset="2"/>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US" sz="1200" kern="0" dirty="0">
                <a:solidFill>
                  <a:srgbClr val="000000"/>
                </a:solidFill>
                <a:latin typeface="Times New Roman" pitchFamily="18"/>
                <a:ea typeface="Microsoft YaHei" pitchFamily="34"/>
                <a:cs typeface="Arial" pitchFamily="34"/>
              </a:rPr>
              <a:t>The trial lasted 198 days. </a:t>
            </a:r>
          </a:p>
          <a:p>
            <a:pPr eaLnBrk="1" hangingPunct="1"/>
            <a:endParaRPr lang="en-GB" altLang="en-US" dirty="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8">
            <a:extLst>
              <a:ext uri="{FF2B5EF4-FFF2-40B4-BE49-F238E27FC236}">
                <a16:creationId xmlns:a16="http://schemas.microsoft.com/office/drawing/2014/main" id="{BB2EDC19-C9E6-3F45-09DB-251123E32F94}"/>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algn="r" eaLnBrk="1" hangingPunct="1"/>
            <a:fld id="{2593B2ED-6110-4411-9EF9-1E921189F32D}" type="slidenum">
              <a:rPr lang="en-GB" altLang="en-US" sz="1200">
                <a:solidFill>
                  <a:srgbClr val="000000"/>
                </a:solidFill>
                <a:ea typeface="Microsoft YaHei" panose="020B0503020204020204" pitchFamily="34" charset="-122"/>
                <a:cs typeface="Lucida Sans Unicode" panose="020B0602030504020204" pitchFamily="34" charset="0"/>
              </a:rPr>
              <a:pPr algn="r" eaLnBrk="1" hangingPunct="1"/>
              <a:t>41</a:t>
            </a:fld>
            <a:endParaRPr lang="en-GB" altLang="en-US" sz="1200">
              <a:solidFill>
                <a:srgbClr val="000000"/>
              </a:solidFill>
              <a:ea typeface="Microsoft YaHei" panose="020B0503020204020204" pitchFamily="34" charset="-122"/>
              <a:cs typeface="Lucida Sans Unicode" panose="020B0602030504020204" pitchFamily="34" charset="0"/>
            </a:endParaRPr>
          </a:p>
        </p:txBody>
      </p:sp>
      <p:sp>
        <p:nvSpPr>
          <p:cNvPr id="71683" name="Text Box 1">
            <a:extLst>
              <a:ext uri="{FF2B5EF4-FFF2-40B4-BE49-F238E27FC236}">
                <a16:creationId xmlns:a16="http://schemas.microsoft.com/office/drawing/2014/main" id="{0E893FAD-C179-7EDD-1612-EA25A728824E}"/>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0337CE47-0874-4503-B292-2A34BCD18576}" type="slidenum">
              <a:rPr lang="en-GB" altLang="en-US" sz="1200">
                <a:solidFill>
                  <a:srgbClr val="000000"/>
                </a:solidFill>
                <a:ea typeface="Microsoft YaHei" panose="020B0503020204020204" pitchFamily="34" charset="-122"/>
              </a:rPr>
              <a:pPr algn="r" eaLnBrk="1" hangingPunct="1"/>
              <a:t>41</a:t>
            </a:fld>
            <a:endParaRPr lang="en-GB" altLang="en-US" sz="1200">
              <a:solidFill>
                <a:srgbClr val="000000"/>
              </a:solidFill>
              <a:ea typeface="Microsoft YaHei" panose="020B0503020204020204" pitchFamily="34" charset="-122"/>
            </a:endParaRPr>
          </a:p>
        </p:txBody>
      </p:sp>
      <p:sp>
        <p:nvSpPr>
          <p:cNvPr id="71684" name="Rectangle 2">
            <a:extLst>
              <a:ext uri="{FF2B5EF4-FFF2-40B4-BE49-F238E27FC236}">
                <a16:creationId xmlns:a16="http://schemas.microsoft.com/office/drawing/2014/main" id="{0DB64FE9-1AD9-34E1-6942-B677081EE429}"/>
              </a:ext>
            </a:extLst>
          </p:cNvPr>
          <p:cNvSpPr>
            <a:spLocks noGrp="1" noRot="1" noChangeAspect="1" noTextEdit="1"/>
          </p:cNvSpPr>
          <p:nvPr>
            <p:ph type="sldImg"/>
          </p:nvPr>
        </p:nvSpPr>
        <p:spPr>
          <a:xfrm>
            <a:off x="377825" y="688975"/>
            <a:ext cx="6121400" cy="3444875"/>
          </a:xfrm>
          <a:solidFill>
            <a:srgbClr val="FFFFFF"/>
          </a:solidFill>
          <a:ln/>
        </p:spPr>
      </p:sp>
      <p:sp>
        <p:nvSpPr>
          <p:cNvPr id="71685" name="Rectangle 3">
            <a:extLst>
              <a:ext uri="{FF2B5EF4-FFF2-40B4-BE49-F238E27FC236}">
                <a16:creationId xmlns:a16="http://schemas.microsoft.com/office/drawing/2014/main" id="{98100823-DE70-607E-211F-E4B17A0711D5}"/>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71686" name="Text Box 4">
            <a:extLst>
              <a:ext uri="{FF2B5EF4-FFF2-40B4-BE49-F238E27FC236}">
                <a16:creationId xmlns:a16="http://schemas.microsoft.com/office/drawing/2014/main" id="{20B3CE64-8170-D0B9-CF07-06122B6E6718}"/>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754633E5-735E-4647-B4E4-677773A5818F}" type="slidenum">
              <a:rPr lang="en-GB" altLang="en-US" sz="1200">
                <a:solidFill>
                  <a:srgbClr val="000000"/>
                </a:solidFill>
                <a:ea typeface="Microsoft YaHei" panose="020B0503020204020204" pitchFamily="34" charset="-122"/>
              </a:rPr>
              <a:pPr algn="r" eaLnBrk="1" hangingPunct="1"/>
              <a:t>41</a:t>
            </a:fld>
            <a:endParaRPr lang="en-GB" altLang="en-US" sz="1200">
              <a:solidFill>
                <a:srgbClr val="000000"/>
              </a:solidFill>
              <a:ea typeface="Microsoft YaHei" panose="020B0503020204020204" pitchFamily="34"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8">
            <a:extLst>
              <a:ext uri="{FF2B5EF4-FFF2-40B4-BE49-F238E27FC236}">
                <a16:creationId xmlns:a16="http://schemas.microsoft.com/office/drawing/2014/main" id="{30B89618-A645-2E28-E4EB-0A5274FB374B}"/>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algn="r" eaLnBrk="1" hangingPunct="1"/>
            <a:fld id="{33658D24-FEBB-4A12-A9B1-D9DC6B5590FB}" type="slidenum">
              <a:rPr lang="en-GB" altLang="en-US" sz="1200">
                <a:solidFill>
                  <a:srgbClr val="000000"/>
                </a:solidFill>
                <a:ea typeface="Microsoft YaHei" panose="020B0503020204020204" pitchFamily="34" charset="-122"/>
                <a:cs typeface="Lucida Sans Unicode" panose="020B0602030504020204" pitchFamily="34" charset="0"/>
              </a:rPr>
              <a:pPr algn="r" eaLnBrk="1" hangingPunct="1"/>
              <a:t>42</a:t>
            </a:fld>
            <a:endParaRPr lang="en-GB" altLang="en-US" sz="1200">
              <a:solidFill>
                <a:srgbClr val="000000"/>
              </a:solidFill>
              <a:ea typeface="Microsoft YaHei" panose="020B0503020204020204" pitchFamily="34" charset="-122"/>
              <a:cs typeface="Lucida Sans Unicode" panose="020B0602030504020204" pitchFamily="34" charset="0"/>
            </a:endParaRPr>
          </a:p>
        </p:txBody>
      </p:sp>
      <p:sp>
        <p:nvSpPr>
          <p:cNvPr id="73731" name="Text Box 1">
            <a:extLst>
              <a:ext uri="{FF2B5EF4-FFF2-40B4-BE49-F238E27FC236}">
                <a16:creationId xmlns:a16="http://schemas.microsoft.com/office/drawing/2014/main" id="{CAC4CD3A-8A4D-53CE-35AF-672E123FE11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18414153-36D1-40D6-8DA4-7E979AA6EC1A}" type="slidenum">
              <a:rPr lang="en-GB" altLang="en-US" sz="1200">
                <a:solidFill>
                  <a:srgbClr val="000000"/>
                </a:solidFill>
                <a:ea typeface="Microsoft YaHei" panose="020B0503020204020204" pitchFamily="34" charset="-122"/>
              </a:rPr>
              <a:pPr algn="r" eaLnBrk="1" hangingPunct="1"/>
              <a:t>42</a:t>
            </a:fld>
            <a:endParaRPr lang="en-GB" altLang="en-US" sz="1200">
              <a:solidFill>
                <a:srgbClr val="000000"/>
              </a:solidFill>
              <a:ea typeface="Microsoft YaHei" panose="020B0503020204020204" pitchFamily="34" charset="-122"/>
            </a:endParaRPr>
          </a:p>
        </p:txBody>
      </p:sp>
      <p:sp>
        <p:nvSpPr>
          <p:cNvPr id="73732" name="Rectangle 2">
            <a:extLst>
              <a:ext uri="{FF2B5EF4-FFF2-40B4-BE49-F238E27FC236}">
                <a16:creationId xmlns:a16="http://schemas.microsoft.com/office/drawing/2014/main" id="{B1D44011-17C7-E21A-EBAF-AE7BD321D664}"/>
              </a:ext>
            </a:extLst>
          </p:cNvPr>
          <p:cNvSpPr>
            <a:spLocks noGrp="1" noRot="1" noChangeAspect="1" noTextEdit="1"/>
          </p:cNvSpPr>
          <p:nvPr>
            <p:ph type="sldImg"/>
          </p:nvPr>
        </p:nvSpPr>
        <p:spPr>
          <a:xfrm>
            <a:off x="377825" y="688975"/>
            <a:ext cx="6121400" cy="3444875"/>
          </a:xfrm>
          <a:solidFill>
            <a:srgbClr val="FFFFFF"/>
          </a:solidFill>
          <a:ln/>
        </p:spPr>
      </p:sp>
      <p:sp>
        <p:nvSpPr>
          <p:cNvPr id="73733" name="Rectangle 3">
            <a:extLst>
              <a:ext uri="{FF2B5EF4-FFF2-40B4-BE49-F238E27FC236}">
                <a16:creationId xmlns:a16="http://schemas.microsoft.com/office/drawing/2014/main" id="{E97CF736-0119-F76B-3378-AFCE785448EE}"/>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73734" name="Text Box 4">
            <a:extLst>
              <a:ext uri="{FF2B5EF4-FFF2-40B4-BE49-F238E27FC236}">
                <a16:creationId xmlns:a16="http://schemas.microsoft.com/office/drawing/2014/main" id="{6E6D1A18-53A4-4EBA-3C15-CBF54EC90FEE}"/>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A2395393-2B52-430D-95C3-8621D52D2A90}" type="slidenum">
              <a:rPr lang="en-GB" altLang="en-US" sz="1200">
                <a:solidFill>
                  <a:srgbClr val="000000"/>
                </a:solidFill>
                <a:ea typeface="Microsoft YaHei" panose="020B0503020204020204" pitchFamily="34" charset="-122"/>
              </a:rPr>
              <a:pPr algn="r" eaLnBrk="1" hangingPunct="1"/>
              <a:t>42</a:t>
            </a:fld>
            <a:endParaRPr lang="en-GB" altLang="en-US" sz="1200">
              <a:solidFill>
                <a:srgbClr val="000000"/>
              </a:solidFill>
              <a:ea typeface="Microsoft YaHei" panose="020B0503020204020204" pitchFamily="34"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047AC326-9CB5-C96D-4420-180948657072}"/>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723900" algn="l"/>
                <a:tab pos="1446213" algn="l"/>
                <a:tab pos="2170113" algn="l"/>
                <a:tab pos="2895600" algn="l"/>
              </a:tabLst>
              <a:defRPr/>
            </a:pPr>
            <a:fld id="{ED4DE7D8-7987-4F96-BD19-2328AF30EE18}"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49263" rtl="0" eaLnBrk="1" fontAlgn="base" latinLnBrk="0" hangingPunct="1">
                <a:lnSpc>
                  <a:spcPct val="100000"/>
                </a:lnSpc>
                <a:spcBef>
                  <a:spcPct val="0"/>
                </a:spcBef>
                <a:spcAft>
                  <a:spcPct val="0"/>
                </a:spcAft>
                <a:buClrTx/>
                <a:buSzTx/>
                <a:buFontTx/>
                <a:buNone/>
                <a:tabLst>
                  <a:tab pos="723900" algn="l"/>
                  <a:tab pos="1446213" algn="l"/>
                  <a:tab pos="2170113" algn="l"/>
                  <a:tab pos="2895600" algn="l"/>
                </a:tabLst>
                <a:defRPr/>
              </a:pPr>
              <a:t>43</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37219" name="Rectangle 1">
            <a:extLst>
              <a:ext uri="{FF2B5EF4-FFF2-40B4-BE49-F238E27FC236}">
                <a16:creationId xmlns:a16="http://schemas.microsoft.com/office/drawing/2014/main" id="{DCC5A00E-2820-BDFF-20ED-0FDD3DCB9FBC}"/>
              </a:ext>
            </a:extLst>
          </p:cNvPr>
          <p:cNvSpPr>
            <a:spLocks noGrp="1" noRot="1" noChangeAspect="1" noTextEdit="1"/>
          </p:cNvSpPr>
          <p:nvPr>
            <p:ph type="sldImg"/>
          </p:nvPr>
        </p:nvSpPr>
        <p:spPr>
          <a:xfrm>
            <a:off x="377825" y="688975"/>
            <a:ext cx="6121400" cy="3444875"/>
          </a:xfrm>
          <a:solidFill>
            <a:srgbClr val="FFFFFF"/>
          </a:solidFill>
          <a:ln/>
        </p:spPr>
      </p:sp>
      <p:sp>
        <p:nvSpPr>
          <p:cNvPr id="137220" name="Rectangle 2">
            <a:extLst>
              <a:ext uri="{FF2B5EF4-FFF2-40B4-BE49-F238E27FC236}">
                <a16:creationId xmlns:a16="http://schemas.microsoft.com/office/drawing/2014/main" id="{E9FC1729-028C-7770-5EF3-815306FF0067}"/>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137221" name="Text Box 3">
            <a:extLst>
              <a:ext uri="{FF2B5EF4-FFF2-40B4-BE49-F238E27FC236}">
                <a16:creationId xmlns:a16="http://schemas.microsoft.com/office/drawing/2014/main" id="{7A977232-90BD-0E5F-E2C7-5B0D2F976C2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rIns="91796" anchor="b"/>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538F70A-21D1-4256-B243-8EF2C78356DE}"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Arial Unicode MS" pitchFamily="34" charset="-128"/>
                <a:cs typeface="+mn-cs"/>
              </a:rPr>
              <a:pPr marL="0" marR="0" lvl="0" indent="0" algn="r" defTabSz="449263"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43</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Arial Unicode MS" pitchFamily="34" charset="-128"/>
              <a:cs typeface="+mn-cs"/>
            </a:endParaRPr>
          </a:p>
        </p:txBody>
      </p:sp>
    </p:spTree>
    <p:extLst>
      <p:ext uri="{BB962C8B-B14F-4D97-AF65-F5344CB8AC3E}">
        <p14:creationId xmlns:p14="http://schemas.microsoft.com/office/powerpoint/2010/main" val="3949912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047AC326-9CB5-C96D-4420-180948657072}"/>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algn="r" eaLnBrk="1" hangingPunct="1"/>
            <a:fld id="{ED4DE7D8-7987-4F96-BD19-2328AF30EE18}" type="slidenum">
              <a:rPr lang="en-GB" altLang="en-US" sz="1200">
                <a:solidFill>
                  <a:srgbClr val="000000"/>
                </a:solidFill>
              </a:rPr>
              <a:pPr algn="r" eaLnBrk="1" hangingPunct="1"/>
              <a:t>44</a:t>
            </a:fld>
            <a:endParaRPr lang="en-GB" altLang="en-US" sz="1200">
              <a:solidFill>
                <a:srgbClr val="000000"/>
              </a:solidFill>
            </a:endParaRPr>
          </a:p>
        </p:txBody>
      </p:sp>
      <p:sp>
        <p:nvSpPr>
          <p:cNvPr id="137219" name="Rectangle 1">
            <a:extLst>
              <a:ext uri="{FF2B5EF4-FFF2-40B4-BE49-F238E27FC236}">
                <a16:creationId xmlns:a16="http://schemas.microsoft.com/office/drawing/2014/main" id="{DCC5A00E-2820-BDFF-20ED-0FDD3DCB9FBC}"/>
              </a:ext>
            </a:extLst>
          </p:cNvPr>
          <p:cNvSpPr>
            <a:spLocks noGrp="1" noRot="1" noChangeAspect="1" noTextEdit="1"/>
          </p:cNvSpPr>
          <p:nvPr>
            <p:ph type="sldImg"/>
          </p:nvPr>
        </p:nvSpPr>
        <p:spPr>
          <a:xfrm>
            <a:off x="377825" y="688975"/>
            <a:ext cx="6121400" cy="3444875"/>
          </a:xfrm>
          <a:solidFill>
            <a:srgbClr val="FFFFFF"/>
          </a:solidFill>
          <a:ln/>
        </p:spPr>
      </p:sp>
      <p:sp>
        <p:nvSpPr>
          <p:cNvPr id="137220" name="Rectangle 2">
            <a:extLst>
              <a:ext uri="{FF2B5EF4-FFF2-40B4-BE49-F238E27FC236}">
                <a16:creationId xmlns:a16="http://schemas.microsoft.com/office/drawing/2014/main" id="{E9FC1729-028C-7770-5EF3-815306FF0067}"/>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137221" name="Text Box 3">
            <a:extLst>
              <a:ext uri="{FF2B5EF4-FFF2-40B4-BE49-F238E27FC236}">
                <a16:creationId xmlns:a16="http://schemas.microsoft.com/office/drawing/2014/main" id="{7A977232-90BD-0E5F-E2C7-5B0D2F976C2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rIns="91796" anchor="b"/>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gn="r" eaLnBrk="1" hangingPunct="1"/>
            <a:fld id="{1538F70A-21D1-4256-B243-8EF2C78356DE}" type="slidenum">
              <a:rPr lang="en-GB" altLang="en-US" sz="1200">
                <a:solidFill>
                  <a:srgbClr val="000000"/>
                </a:solidFill>
                <a:ea typeface="Arial Unicode MS" pitchFamily="34" charset="-128"/>
              </a:rPr>
              <a:pPr algn="r" eaLnBrk="1" hangingPunct="1"/>
              <a:t>44</a:t>
            </a:fld>
            <a:endParaRPr lang="en-GB" altLang="en-US" sz="1200">
              <a:solidFill>
                <a:srgbClr val="000000"/>
              </a:solidFill>
              <a:ea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ED1207D6-96F2-4B05-81AB-943E650D51D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16387" name="Rectangle 9">
            <a:extLst>
              <a:ext uri="{FF2B5EF4-FFF2-40B4-BE49-F238E27FC236}">
                <a16:creationId xmlns:a16="http://schemas.microsoft.com/office/drawing/2014/main" id="{44FD8B33-9FF0-45B4-8968-F1FDB1044F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B5DC1779-28F9-497A-9351-5580D9DBFD18}"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16388" name="Text Box 1">
            <a:extLst>
              <a:ext uri="{FF2B5EF4-FFF2-40B4-BE49-F238E27FC236}">
                <a16:creationId xmlns:a16="http://schemas.microsoft.com/office/drawing/2014/main" id="{203F7E76-6C2D-4B85-8C9D-748E22C4D71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636AEF4-CED5-4702-A2B6-D1D322C1CFF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6389" name="Rectangle 2">
            <a:extLst>
              <a:ext uri="{FF2B5EF4-FFF2-40B4-BE49-F238E27FC236}">
                <a16:creationId xmlns:a16="http://schemas.microsoft.com/office/drawing/2014/main" id="{D109D034-0CA3-45A4-B888-D92F011978EA}"/>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16390" name="Rectangle 3">
            <a:extLst>
              <a:ext uri="{FF2B5EF4-FFF2-40B4-BE49-F238E27FC236}">
                <a16:creationId xmlns:a16="http://schemas.microsoft.com/office/drawing/2014/main" id="{36A9DB8C-CE8B-456A-99AB-66BB53BB3BD4}"/>
              </a:ext>
            </a:extLst>
          </p:cNvPr>
          <p:cNvSpPr>
            <a:spLocks noGrp="1" noChangeArrowheads="1"/>
          </p:cNvSpPr>
          <p:nvPr>
            <p:ph type="body" idx="1"/>
          </p:nvPr>
        </p:nvSpPr>
        <p:spPr>
          <a:xfrm>
            <a:off x="687388" y="4373563"/>
            <a:ext cx="55022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237313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8">
            <a:extLst>
              <a:ext uri="{FF2B5EF4-FFF2-40B4-BE49-F238E27FC236}">
                <a16:creationId xmlns:a16="http://schemas.microsoft.com/office/drawing/2014/main" id="{227114BF-92E4-707A-9817-D85F9780E985}"/>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723900" algn="l"/>
                <a:tab pos="1446213" algn="l"/>
                <a:tab pos="2170113" algn="l"/>
                <a:tab pos="2895600" algn="l"/>
              </a:tabLst>
              <a:defRPr/>
            </a:pPr>
            <a:fld id="{8F65C3C3-A8B5-412A-BA46-D0543548A423}"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723900" algn="l"/>
                  <a:tab pos="1446213" algn="l"/>
                  <a:tab pos="2170113" algn="l"/>
                  <a:tab pos="2895600" algn="l"/>
                </a:tabLst>
                <a:defRPr/>
              </a:pPr>
              <a:t>6</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Lucida Sans Unicode" panose="020B0602030504020204" pitchFamily="34" charset="0"/>
            </a:endParaRPr>
          </a:p>
        </p:txBody>
      </p:sp>
      <p:sp>
        <p:nvSpPr>
          <p:cNvPr id="129027" name="Text Box 1">
            <a:extLst>
              <a:ext uri="{FF2B5EF4-FFF2-40B4-BE49-F238E27FC236}">
                <a16:creationId xmlns:a16="http://schemas.microsoft.com/office/drawing/2014/main" id="{312EFCAF-4D79-AB1E-5760-A402E4C77FE1}"/>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fld id="{A63B62D5-61B1-4303-AF73-B30527BE5057}"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t>6</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29028" name="Rectangle 2">
            <a:extLst>
              <a:ext uri="{FF2B5EF4-FFF2-40B4-BE49-F238E27FC236}">
                <a16:creationId xmlns:a16="http://schemas.microsoft.com/office/drawing/2014/main" id="{7195C06B-6EC1-FDCC-DAD2-CBA5B22D4C2B}"/>
              </a:ext>
            </a:extLst>
          </p:cNvPr>
          <p:cNvSpPr>
            <a:spLocks noGrp="1" noRot="1" noChangeAspect="1" noTextEdit="1"/>
          </p:cNvSpPr>
          <p:nvPr>
            <p:ph type="sldImg"/>
          </p:nvPr>
        </p:nvSpPr>
        <p:spPr>
          <a:xfrm>
            <a:off x="377825" y="688975"/>
            <a:ext cx="6121400" cy="3444875"/>
          </a:xfrm>
          <a:solidFill>
            <a:srgbClr val="FFFFFF"/>
          </a:solidFill>
          <a:ln/>
        </p:spPr>
      </p:sp>
      <p:sp>
        <p:nvSpPr>
          <p:cNvPr id="129029" name="Rectangle 3">
            <a:extLst>
              <a:ext uri="{FF2B5EF4-FFF2-40B4-BE49-F238E27FC236}">
                <a16:creationId xmlns:a16="http://schemas.microsoft.com/office/drawing/2014/main" id="{E534D2DD-EBB6-65B8-71BC-C3DFA9D2710E}"/>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Tree>
    <p:extLst>
      <p:ext uri="{BB962C8B-B14F-4D97-AF65-F5344CB8AC3E}">
        <p14:creationId xmlns:p14="http://schemas.microsoft.com/office/powerpoint/2010/main" val="3504007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8">
            <a:extLst>
              <a:ext uri="{FF2B5EF4-FFF2-40B4-BE49-F238E27FC236}">
                <a16:creationId xmlns:a16="http://schemas.microsoft.com/office/drawing/2014/main" id="{227114BF-92E4-707A-9817-D85F9780E985}"/>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723900" algn="l"/>
                <a:tab pos="1446213" algn="l"/>
                <a:tab pos="2170113" algn="l"/>
                <a:tab pos="2895600" algn="l"/>
              </a:tabLst>
              <a:defRPr/>
            </a:pPr>
            <a:fld id="{8F65C3C3-A8B5-412A-BA46-D0543548A423}"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723900" algn="l"/>
                  <a:tab pos="1446213" algn="l"/>
                  <a:tab pos="2170113" algn="l"/>
                  <a:tab pos="2895600" algn="l"/>
                </a:tabLst>
                <a:defRPr/>
              </a:pPr>
              <a:t>7</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Lucida Sans Unicode" panose="020B0602030504020204" pitchFamily="34" charset="0"/>
            </a:endParaRPr>
          </a:p>
        </p:txBody>
      </p:sp>
      <p:sp>
        <p:nvSpPr>
          <p:cNvPr id="129027" name="Text Box 1">
            <a:extLst>
              <a:ext uri="{FF2B5EF4-FFF2-40B4-BE49-F238E27FC236}">
                <a16:creationId xmlns:a16="http://schemas.microsoft.com/office/drawing/2014/main" id="{312EFCAF-4D79-AB1E-5760-A402E4C77FE1}"/>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fld id="{A63B62D5-61B1-4303-AF73-B30527BE5057}"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t>7</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29028" name="Rectangle 2">
            <a:extLst>
              <a:ext uri="{FF2B5EF4-FFF2-40B4-BE49-F238E27FC236}">
                <a16:creationId xmlns:a16="http://schemas.microsoft.com/office/drawing/2014/main" id="{7195C06B-6EC1-FDCC-DAD2-CBA5B22D4C2B}"/>
              </a:ext>
            </a:extLst>
          </p:cNvPr>
          <p:cNvSpPr>
            <a:spLocks noGrp="1" noRot="1" noChangeAspect="1" noTextEdit="1"/>
          </p:cNvSpPr>
          <p:nvPr>
            <p:ph type="sldImg"/>
          </p:nvPr>
        </p:nvSpPr>
        <p:spPr>
          <a:xfrm>
            <a:off x="377825" y="688975"/>
            <a:ext cx="6121400" cy="3444875"/>
          </a:xfrm>
          <a:solidFill>
            <a:srgbClr val="FFFFFF"/>
          </a:solidFill>
          <a:ln/>
        </p:spPr>
      </p:sp>
      <p:sp>
        <p:nvSpPr>
          <p:cNvPr id="129029" name="Rectangle 3">
            <a:extLst>
              <a:ext uri="{FF2B5EF4-FFF2-40B4-BE49-F238E27FC236}">
                <a16:creationId xmlns:a16="http://schemas.microsoft.com/office/drawing/2014/main" id="{E534D2DD-EBB6-65B8-71BC-C3DFA9D2710E}"/>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Tree>
    <p:extLst>
      <p:ext uri="{BB962C8B-B14F-4D97-AF65-F5344CB8AC3E}">
        <p14:creationId xmlns:p14="http://schemas.microsoft.com/office/powerpoint/2010/main" val="3726514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8</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336725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ED1207D6-96F2-4B05-81AB-943E650D51D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16387" name="Rectangle 9">
            <a:extLst>
              <a:ext uri="{FF2B5EF4-FFF2-40B4-BE49-F238E27FC236}">
                <a16:creationId xmlns:a16="http://schemas.microsoft.com/office/drawing/2014/main" id="{44FD8B33-9FF0-45B4-8968-F1FDB1044F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B5DC1779-28F9-497A-9351-5580D9DBFD18}"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9</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16388" name="Text Box 1">
            <a:extLst>
              <a:ext uri="{FF2B5EF4-FFF2-40B4-BE49-F238E27FC236}">
                <a16:creationId xmlns:a16="http://schemas.microsoft.com/office/drawing/2014/main" id="{203F7E76-6C2D-4B85-8C9D-748E22C4D71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636AEF4-CED5-4702-A2B6-D1D322C1CFF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6389" name="Rectangle 2">
            <a:extLst>
              <a:ext uri="{FF2B5EF4-FFF2-40B4-BE49-F238E27FC236}">
                <a16:creationId xmlns:a16="http://schemas.microsoft.com/office/drawing/2014/main" id="{D109D034-0CA3-45A4-B888-D92F011978EA}"/>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16390" name="Rectangle 3">
            <a:extLst>
              <a:ext uri="{FF2B5EF4-FFF2-40B4-BE49-F238E27FC236}">
                <a16:creationId xmlns:a16="http://schemas.microsoft.com/office/drawing/2014/main" id="{36A9DB8C-CE8B-456A-99AB-66BB53BB3BD4}"/>
              </a:ext>
            </a:extLst>
          </p:cNvPr>
          <p:cNvSpPr>
            <a:spLocks noGrp="1" noChangeArrowheads="1"/>
          </p:cNvSpPr>
          <p:nvPr>
            <p:ph type="body" idx="1"/>
          </p:nvPr>
        </p:nvSpPr>
        <p:spPr>
          <a:xfrm>
            <a:off x="687388" y="4373563"/>
            <a:ext cx="55022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43473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ED1207D6-96F2-4B05-81AB-943E650D51D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16387" name="Rectangle 9">
            <a:extLst>
              <a:ext uri="{FF2B5EF4-FFF2-40B4-BE49-F238E27FC236}">
                <a16:creationId xmlns:a16="http://schemas.microsoft.com/office/drawing/2014/main" id="{44FD8B33-9FF0-45B4-8968-F1FDB1044F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B5DC1779-28F9-497A-9351-5580D9DBFD18}"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10</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16388" name="Text Box 1">
            <a:extLst>
              <a:ext uri="{FF2B5EF4-FFF2-40B4-BE49-F238E27FC236}">
                <a16:creationId xmlns:a16="http://schemas.microsoft.com/office/drawing/2014/main" id="{203F7E76-6C2D-4B85-8C9D-748E22C4D71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636AEF4-CED5-4702-A2B6-D1D322C1CFF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6389" name="Rectangle 2">
            <a:extLst>
              <a:ext uri="{FF2B5EF4-FFF2-40B4-BE49-F238E27FC236}">
                <a16:creationId xmlns:a16="http://schemas.microsoft.com/office/drawing/2014/main" id="{D109D034-0CA3-45A4-B888-D92F011978EA}"/>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16390" name="Rectangle 3">
            <a:extLst>
              <a:ext uri="{FF2B5EF4-FFF2-40B4-BE49-F238E27FC236}">
                <a16:creationId xmlns:a16="http://schemas.microsoft.com/office/drawing/2014/main" id="{36A9DB8C-CE8B-456A-99AB-66BB53BB3BD4}"/>
              </a:ext>
            </a:extLst>
          </p:cNvPr>
          <p:cNvSpPr>
            <a:spLocks noGrp="1" noChangeArrowheads="1"/>
          </p:cNvSpPr>
          <p:nvPr>
            <p:ph type="body" idx="1"/>
          </p:nvPr>
        </p:nvSpPr>
        <p:spPr>
          <a:xfrm>
            <a:off x="687388" y="4373563"/>
            <a:ext cx="55022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2120181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863" y="609600"/>
            <a:ext cx="8596312" cy="1320800"/>
          </a:xfrm>
          <a:prstGeom prst="rect">
            <a:avLst/>
          </a:prstGeo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77863" y="2160588"/>
            <a:ext cx="8596312" cy="3881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19A83BDE-19BB-3220-3598-BD87AFE9DB70}"/>
              </a:ext>
            </a:extLst>
          </p:cNvPr>
          <p:cNvSpPr>
            <a:spLocks noGrp="1"/>
          </p:cNvSpPr>
          <p:nvPr>
            <p:ph type="sldNum" sz="quarter" idx="10"/>
          </p:nvPr>
        </p:nvSpPr>
        <p:spPr/>
        <p:txBody>
          <a:bodyPr/>
          <a:lstStyle/>
          <a:p>
            <a:fld id="{F8A52BA9-3FE7-4D29-860B-D317A0AB7684}" type="slidenum">
              <a:rPr lang="en-US" smtClean="0"/>
              <a:pPr/>
              <a:t>‹#›</a:t>
            </a:fld>
            <a:endParaRPr lang="en-US" dirty="0"/>
          </a:p>
        </p:txBody>
      </p:sp>
    </p:spTree>
    <p:extLst>
      <p:ext uri="{BB962C8B-B14F-4D97-AF65-F5344CB8AC3E}">
        <p14:creationId xmlns:p14="http://schemas.microsoft.com/office/powerpoint/2010/main" val="2016464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7863" y="609600"/>
            <a:ext cx="8596312" cy="13208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7E03ECD5-B618-2062-6195-327B70500BA9}"/>
              </a:ext>
            </a:extLst>
          </p:cNvPr>
          <p:cNvSpPr>
            <a:spLocks noGrp="1"/>
          </p:cNvSpPr>
          <p:nvPr>
            <p:ph type="sldNum" sz="quarter" idx="10"/>
          </p:nvPr>
        </p:nvSpPr>
        <p:spPr/>
        <p:txBody>
          <a:bodyPr/>
          <a:lstStyle/>
          <a:p>
            <a:fld id="{F8A52BA9-3FE7-4D29-860B-D317A0AB7684}" type="slidenum">
              <a:rPr lang="en-US" smtClean="0"/>
              <a:pPr/>
              <a:t>‹#›</a:t>
            </a:fld>
            <a:endParaRPr lang="en-US" dirty="0"/>
          </a:p>
        </p:txBody>
      </p:sp>
    </p:spTree>
    <p:extLst>
      <p:ext uri="{BB962C8B-B14F-4D97-AF65-F5344CB8AC3E}">
        <p14:creationId xmlns:p14="http://schemas.microsoft.com/office/powerpoint/2010/main" val="118972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836349-D03C-23DE-7A9A-7606600BAC34}"/>
              </a:ext>
            </a:extLst>
          </p:cNvPr>
          <p:cNvSpPr>
            <a:spLocks noGrp="1"/>
          </p:cNvSpPr>
          <p:nvPr>
            <p:ph type="sldNum" sz="quarter" idx="10"/>
          </p:nvPr>
        </p:nvSpPr>
        <p:spPr/>
        <p:txBody>
          <a:bodyPr/>
          <a:lstStyle/>
          <a:p>
            <a:fld id="{F8A52BA9-3FE7-4D29-860B-D317A0AB7684}" type="slidenum">
              <a:rPr lang="en-US" smtClean="0"/>
              <a:pPr/>
              <a:t>‹#›</a:t>
            </a:fld>
            <a:endParaRPr lang="en-US" dirty="0"/>
          </a:p>
        </p:txBody>
      </p:sp>
    </p:spTree>
    <p:extLst>
      <p:ext uri="{BB962C8B-B14F-4D97-AF65-F5344CB8AC3E}">
        <p14:creationId xmlns:p14="http://schemas.microsoft.com/office/powerpoint/2010/main" val="3488835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863" y="609600"/>
            <a:ext cx="8596312" cy="1320800"/>
          </a:xfrm>
          <a:prstGeom prst="rect">
            <a:avLst/>
          </a:prstGeo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77863" y="2160590"/>
            <a:ext cx="8596312" cy="3881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a:extLst>
              <a:ext uri="{FF2B5EF4-FFF2-40B4-BE49-F238E27FC236}">
                <a16:creationId xmlns:a16="http://schemas.microsoft.com/office/drawing/2014/main" id="{EC91194C-58D8-49C7-B6BC-186A9E6BE170}"/>
              </a:ext>
            </a:extLst>
          </p:cNvPr>
          <p:cNvSpPr>
            <a:spLocks noGrp="1"/>
          </p:cNvSpPr>
          <p:nvPr>
            <p:ph type="sldNum" sz="quarter" idx="10"/>
          </p:nvPr>
        </p:nvSpPr>
        <p:spPr/>
        <p:txBody>
          <a:bodyPr/>
          <a:lstStyle>
            <a:lvl1pPr>
              <a:defRPr/>
            </a:lvl1pPr>
          </a:lstStyle>
          <a:p>
            <a:pPr>
              <a:defRPr/>
            </a:pPr>
            <a:fld id="{33E4702F-733B-4E88-B774-46DB93265ED7}" type="slidenum">
              <a:rPr lang="en-US"/>
              <a:pPr>
                <a:defRPr/>
              </a:pPr>
              <a:t>‹#›</a:t>
            </a:fld>
            <a:endParaRPr lang="en-US" dirty="0"/>
          </a:p>
        </p:txBody>
      </p:sp>
    </p:spTree>
    <p:extLst>
      <p:ext uri="{BB962C8B-B14F-4D97-AF65-F5344CB8AC3E}">
        <p14:creationId xmlns:p14="http://schemas.microsoft.com/office/powerpoint/2010/main" val="1311337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7863" y="609600"/>
            <a:ext cx="8596312" cy="13208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1" y="2160590"/>
            <a:ext cx="4184034" cy="38807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
            <a:extLst>
              <a:ext uri="{FF2B5EF4-FFF2-40B4-BE49-F238E27FC236}">
                <a16:creationId xmlns:a16="http://schemas.microsoft.com/office/drawing/2014/main" id="{3E27E141-1151-4768-93A1-06F3CBDD2596}"/>
              </a:ext>
            </a:extLst>
          </p:cNvPr>
          <p:cNvSpPr>
            <a:spLocks noGrp="1"/>
          </p:cNvSpPr>
          <p:nvPr>
            <p:ph type="sldNum" sz="quarter" idx="10"/>
          </p:nvPr>
        </p:nvSpPr>
        <p:spPr/>
        <p:txBody>
          <a:bodyPr/>
          <a:lstStyle>
            <a:lvl1pPr>
              <a:defRPr/>
            </a:lvl1pPr>
          </a:lstStyle>
          <a:p>
            <a:pPr>
              <a:defRPr/>
            </a:pPr>
            <a:fld id="{7E013423-5AAE-4DCF-84B8-26C230F13A4D}" type="slidenum">
              <a:rPr lang="en-US"/>
              <a:pPr>
                <a:defRPr/>
              </a:pPr>
              <a:t>‹#›</a:t>
            </a:fld>
            <a:endParaRPr lang="en-US" dirty="0"/>
          </a:p>
        </p:txBody>
      </p:sp>
    </p:spTree>
    <p:extLst>
      <p:ext uri="{BB962C8B-B14F-4D97-AF65-F5344CB8AC3E}">
        <p14:creationId xmlns:p14="http://schemas.microsoft.com/office/powerpoint/2010/main" val="270480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F25356-E73D-4416-A673-4207AE40BF46}"/>
              </a:ext>
            </a:extLst>
          </p:cNvPr>
          <p:cNvSpPr>
            <a:spLocks noGrp="1"/>
          </p:cNvSpPr>
          <p:nvPr>
            <p:ph type="sldNum" sz="quarter" idx="10"/>
          </p:nvPr>
        </p:nvSpPr>
        <p:spPr/>
        <p:txBody>
          <a:bodyPr/>
          <a:lstStyle>
            <a:lvl1pPr>
              <a:defRPr/>
            </a:lvl1pPr>
          </a:lstStyle>
          <a:p>
            <a:pPr>
              <a:defRPr/>
            </a:pPr>
            <a:fld id="{69B545D5-EFC8-44A8-B8A6-7A6E2DBB0F64}" type="slidenum">
              <a:rPr lang="en-US"/>
              <a:pPr>
                <a:defRPr/>
              </a:pPr>
              <a:t>‹#›</a:t>
            </a:fld>
            <a:endParaRPr lang="en-US" dirty="0"/>
          </a:p>
        </p:txBody>
      </p:sp>
    </p:spTree>
    <p:extLst>
      <p:ext uri="{BB962C8B-B14F-4D97-AF65-F5344CB8AC3E}">
        <p14:creationId xmlns:p14="http://schemas.microsoft.com/office/powerpoint/2010/main" val="390782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719999" y="539998"/>
            <a:ext cx="10752329" cy="714384"/>
          </a:xfrm>
          <a:prstGeom prst="rect">
            <a:avLst/>
          </a:prstGeom>
        </p:spPr>
        <p:txBody>
          <a:bodyPr lIns="0" tIns="0" rIns="0" bIns="0">
            <a:normAutofit/>
          </a:bodyPr>
          <a:lstStyle>
            <a:lvl1pPr marL="0" indent="0">
              <a:spcBef>
                <a:spcPts val="0"/>
              </a:spcBef>
              <a:defRPr lang="en-US" sz="3600" spc="400"/>
            </a:lvl1pPr>
          </a:lstStyle>
          <a:p>
            <a:pPr lvl="0"/>
            <a:r>
              <a:rPr lang="en-US"/>
              <a:t>Click to edit Master text styles</a:t>
            </a:r>
          </a:p>
        </p:txBody>
      </p:sp>
      <p:sp>
        <p:nvSpPr>
          <p:cNvPr id="3" name="Content Placeholder 3"/>
          <p:cNvSpPr txBox="1">
            <a:spLocks noGrp="1"/>
          </p:cNvSpPr>
          <p:nvPr>
            <p:ph idx="4294967295"/>
          </p:nvPr>
        </p:nvSpPr>
        <p:spPr>
          <a:xfrm>
            <a:off x="719669" y="1710001"/>
            <a:ext cx="10752667" cy="3951286"/>
          </a:xfrm>
          <a:prstGeom prst="rect">
            <a:avLst/>
          </a:prstGeom>
          <a:solidFill>
            <a:srgbClr val="C0C0C0"/>
          </a:solidFill>
        </p:spPr>
        <p:txBody>
          <a:bodyPr/>
          <a:lstStyle>
            <a:lvl1pPr>
              <a:defRPr lang="en-US" sz="2400"/>
            </a:lvl1pPr>
          </a:lstStyle>
          <a:p>
            <a:pPr lvl="0"/>
            <a:endParaRPr lang="en-US" dirty="0"/>
          </a:p>
        </p:txBody>
      </p:sp>
      <p:sp>
        <p:nvSpPr>
          <p:cNvPr id="4" name="Slide Number Placeholder 1">
            <a:extLst>
              <a:ext uri="{FF2B5EF4-FFF2-40B4-BE49-F238E27FC236}">
                <a16:creationId xmlns:a16="http://schemas.microsoft.com/office/drawing/2014/main" id="{B5E71954-A62A-43CE-8AC6-3D13E1B3ADEC}"/>
              </a:ext>
            </a:extLst>
          </p:cNvPr>
          <p:cNvSpPr>
            <a:spLocks noGrp="1"/>
          </p:cNvSpPr>
          <p:nvPr>
            <p:ph type="sldNum" sz="quarter" idx="10"/>
          </p:nvPr>
        </p:nvSpPr>
        <p:spPr/>
        <p:txBody>
          <a:bodyPr/>
          <a:lstStyle>
            <a:lvl1pPr>
              <a:defRPr/>
            </a:lvl1pPr>
          </a:lstStyle>
          <a:p>
            <a:pPr>
              <a:defRPr/>
            </a:pPr>
            <a:fld id="{E6C171FA-4B64-49B1-ADC8-F06FA9A113BB}" type="slidenum">
              <a:rPr lang="en-US"/>
              <a:pPr>
                <a:defRPr/>
              </a:pPr>
              <a:t>‹#›</a:t>
            </a:fld>
            <a:endParaRPr lang="en-US" dirty="0"/>
          </a:p>
        </p:txBody>
      </p:sp>
    </p:spTree>
    <p:extLst>
      <p:ext uri="{BB962C8B-B14F-4D97-AF65-F5344CB8AC3E}">
        <p14:creationId xmlns:p14="http://schemas.microsoft.com/office/powerpoint/2010/main" val="555050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6">
            <a:extLst>
              <a:ext uri="{FF2B5EF4-FFF2-40B4-BE49-F238E27FC236}">
                <a16:creationId xmlns:a16="http://schemas.microsoft.com/office/drawing/2014/main" id="{C7075684-70A5-87BA-801C-A2547154805E}"/>
              </a:ext>
            </a:extLst>
          </p:cNvPr>
          <p:cNvGrpSpPr>
            <a:grpSpLocks/>
          </p:cNvGrpSpPr>
          <p:nvPr/>
        </p:nvGrpSpPr>
        <p:grpSpPr bwMode="auto">
          <a:xfrm>
            <a:off x="0" y="-7938"/>
            <a:ext cx="12192000" cy="6865938"/>
            <a:chOff x="0" y="-8467"/>
            <a:chExt cx="12192000" cy="6866467"/>
          </a:xfrm>
          <a:noFill/>
        </p:grpSpPr>
        <p:cxnSp>
          <p:nvCxnSpPr>
            <p:cNvPr id="20" name="Straight Connector 19">
              <a:extLst>
                <a:ext uri="{FF2B5EF4-FFF2-40B4-BE49-F238E27FC236}">
                  <a16:creationId xmlns:a16="http://schemas.microsoft.com/office/drawing/2014/main" id="{F785CDE0-8E95-2E9E-D5D6-73C448DFB088}"/>
                </a:ext>
              </a:extLst>
            </p:cNvPr>
            <p:cNvCxnSpPr/>
            <p:nvPr/>
          </p:nvCxnSpPr>
          <p:spPr>
            <a:xfrm>
              <a:off x="9371013" y="-528"/>
              <a:ext cx="1219200" cy="6858528"/>
            </a:xfrm>
            <a:prstGeom prst="line">
              <a:avLst/>
            </a:prstGeom>
            <a:grpFill/>
            <a:ln w="9525">
              <a:no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8377441-8D21-9AB9-4F77-7407805BAAD6}"/>
                </a:ext>
              </a:extLst>
            </p:cNvPr>
            <p:cNvCxnSpPr/>
            <p:nvPr/>
          </p:nvCxnSpPr>
          <p:spPr>
            <a:xfrm flipH="1">
              <a:off x="7424738" y="3681168"/>
              <a:ext cx="4764087" cy="3176832"/>
            </a:xfrm>
            <a:prstGeom prst="line">
              <a:avLst/>
            </a:prstGeom>
            <a:grpFill/>
            <a:ln w="9525">
              <a:no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3B09B5A3-024C-345A-3903-D1CA0B7DA96D}"/>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9986A37E-21F9-AC45-4DF8-4B92F0797FFA}"/>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BEF9AC7D-F183-52BA-D13E-D91E8111A6B7}"/>
                </a:ext>
              </a:extLst>
            </p:cNvPr>
            <p:cNvSpPr/>
            <p:nvPr/>
          </p:nvSpPr>
          <p:spPr>
            <a:xfrm>
              <a:off x="8932863" y="3047706"/>
              <a:ext cx="3259137" cy="3810294"/>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F1572585-168A-EA4B-FC48-BF9329923929}"/>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79E21A37-B90A-CB8C-5FEB-0F8E87531FB5}"/>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4E903C3E-DEA6-ADBD-EE8D-7858AAAA234C}"/>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667E5BA0-FE60-9C37-D643-A1B51E7059AC}"/>
                </a:ext>
              </a:extLst>
            </p:cNvPr>
            <p:cNvSpPr/>
            <p:nvPr/>
          </p:nvSpPr>
          <p:spPr>
            <a:xfrm>
              <a:off x="10371138" y="3589086"/>
              <a:ext cx="1817687" cy="3268914"/>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Isosceles Triangle 28">
              <a:extLst>
                <a:ext uri="{FF2B5EF4-FFF2-40B4-BE49-F238E27FC236}">
                  <a16:creationId xmlns:a16="http://schemas.microsoft.com/office/drawing/2014/main" id="{F4DFFCE4-BA45-B1A6-CD9E-986574694402}"/>
                </a:ext>
              </a:extLst>
            </p:cNvPr>
            <p:cNvSpPr/>
            <p:nvPr/>
          </p:nvSpPr>
          <p:spPr>
            <a:xfrm>
              <a:off x="0" y="4012981"/>
              <a:ext cx="449263" cy="2845019"/>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sp>
      </p:grpSp>
      <p:pic>
        <p:nvPicPr>
          <p:cNvPr id="18" name="Picture 17">
            <a:extLst>
              <a:ext uri="{FF2B5EF4-FFF2-40B4-BE49-F238E27FC236}">
                <a16:creationId xmlns:a16="http://schemas.microsoft.com/office/drawing/2014/main" id="{216B69CE-5695-43B7-D913-03196E8EFA9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155561" y="72602"/>
            <a:ext cx="1962189"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Placeholder 2">
            <a:extLst>
              <a:ext uri="{FF2B5EF4-FFF2-40B4-BE49-F238E27FC236}">
                <a16:creationId xmlns:a16="http://schemas.microsoft.com/office/drawing/2014/main" id="{154A5B26-BC1F-583D-0627-0491E3503F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Text Placeholder 6">
            <a:extLst>
              <a:ext uri="{FF2B5EF4-FFF2-40B4-BE49-F238E27FC236}">
                <a16:creationId xmlns:a16="http://schemas.microsoft.com/office/drawing/2014/main" id="{BCEB3F82-29A6-DF55-6AC9-B05F86474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0D71846C-8E88-63B0-E942-362A02B538D2}"/>
              </a:ext>
            </a:extLst>
          </p:cNvPr>
          <p:cNvSpPr>
            <a:spLocks noGrp="1"/>
          </p:cNvSpPr>
          <p:nvPr>
            <p:ph type="sldNum" sz="quarter" idx="4"/>
          </p:nvPr>
        </p:nvSpPr>
        <p:spPr>
          <a:xfrm>
            <a:off x="11506563" y="6368562"/>
            <a:ext cx="611187" cy="365125"/>
          </a:xfrm>
          <a:prstGeom prst="rect">
            <a:avLst/>
          </a:prstGeom>
        </p:spPr>
        <p:txBody>
          <a:bodyPr vert="horz" lIns="91440" tIns="45720" rIns="91440" bIns="45720" rtlCol="0" anchor="ctr"/>
          <a:lstStyle>
            <a:lvl1pPr algn="r">
              <a:defRPr sz="1400" b="1">
                <a:solidFill>
                  <a:schemeClr val="tx1">
                    <a:tint val="75000"/>
                  </a:schemeClr>
                </a:solidFill>
                <a:latin typeface="Times New Roman" panose="02020603050405020304" pitchFamily="18" charset="0"/>
                <a:cs typeface="Times New Roman" panose="02020603050405020304" pitchFamily="18" charset="0"/>
              </a:defRPr>
            </a:lvl1pPr>
          </a:lstStyle>
          <a:p>
            <a:fld id="{F8A52BA9-3FE7-4D29-860B-D317A0AB768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5499" r:id="rId1"/>
    <p:sldLayoutId id="2147485501" r:id="rId2"/>
    <p:sldLayoutId id="2147485533" r:id="rId3"/>
  </p:sldLayoutIdLst>
  <p:hf hdr="0" ftr="0" dt="0"/>
  <p:txStyles>
    <p:titleStyle>
      <a:lvl1pPr algn="l" defTabSz="457200" rtl="0" eaLnBrk="0" fontAlgn="base" hangingPunct="0">
        <a:spcBef>
          <a:spcPct val="0"/>
        </a:spcBef>
        <a:spcAft>
          <a:spcPct val="0"/>
        </a:spcAft>
        <a:defRPr sz="3600" b="1" kern="1200">
          <a:solidFill>
            <a:schemeClr val="accent2"/>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up 6">
            <a:extLst>
              <a:ext uri="{FF2B5EF4-FFF2-40B4-BE49-F238E27FC236}">
                <a16:creationId xmlns:a16="http://schemas.microsoft.com/office/drawing/2014/main" id="{C54BC8EB-ACC0-4D6A-8384-68DF43972F71}"/>
              </a:ext>
            </a:extLst>
          </p:cNvPr>
          <p:cNvGrpSpPr>
            <a:grpSpLocks/>
          </p:cNvGrpSpPr>
          <p:nvPr/>
        </p:nvGrpSpPr>
        <p:grpSpPr bwMode="auto">
          <a:xfrm>
            <a:off x="0" y="-7938"/>
            <a:ext cx="12192000" cy="6865938"/>
            <a:chOff x="0" y="-8467"/>
            <a:chExt cx="12192000" cy="6866467"/>
          </a:xfrm>
          <a:noFill/>
        </p:grpSpPr>
        <p:cxnSp>
          <p:nvCxnSpPr>
            <p:cNvPr id="20" name="Straight Connector 19">
              <a:extLst>
                <a:ext uri="{FF2B5EF4-FFF2-40B4-BE49-F238E27FC236}">
                  <a16:creationId xmlns:a16="http://schemas.microsoft.com/office/drawing/2014/main" id="{AC1C8A88-E676-4F95-9316-9D2108BFC2A9}"/>
                </a:ext>
              </a:extLst>
            </p:cNvPr>
            <p:cNvCxnSpPr/>
            <p:nvPr/>
          </p:nvCxnSpPr>
          <p:spPr>
            <a:xfrm>
              <a:off x="9371013" y="-528"/>
              <a:ext cx="1219200" cy="6858528"/>
            </a:xfrm>
            <a:prstGeom prst="line">
              <a:avLst/>
            </a:prstGeom>
            <a:grpFill/>
            <a:ln w="9525">
              <a:no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FD80126-EADC-4354-99EF-8431659F4469}"/>
                </a:ext>
              </a:extLst>
            </p:cNvPr>
            <p:cNvCxnSpPr/>
            <p:nvPr/>
          </p:nvCxnSpPr>
          <p:spPr>
            <a:xfrm flipH="1">
              <a:off x="7424738" y="3681168"/>
              <a:ext cx="4764087" cy="3176832"/>
            </a:xfrm>
            <a:prstGeom prst="line">
              <a:avLst/>
            </a:prstGeom>
            <a:grpFill/>
            <a:ln w="9525">
              <a:no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FCB41489-9FC2-472C-B76F-D2B29E28E96A}"/>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06893AD1-9C27-4038-83C9-6CE1C51BD003}"/>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A7FCEF5D-6652-46EC-B3D1-36D92FAF1E0A}"/>
                </a:ext>
              </a:extLst>
            </p:cNvPr>
            <p:cNvSpPr/>
            <p:nvPr/>
          </p:nvSpPr>
          <p:spPr>
            <a:xfrm>
              <a:off x="8932863" y="3047706"/>
              <a:ext cx="3259137" cy="3810294"/>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3EF847FD-B113-4C80-BC34-8C800342F5DB}"/>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23F76566-A79C-45C4-AEC3-1EC0CBDF02AE}"/>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D19733F2-B7AF-4581-B299-5FA74C1482F7}"/>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1C4D270F-C0FA-4CB8-A17D-62FA99258A45}"/>
                </a:ext>
              </a:extLst>
            </p:cNvPr>
            <p:cNvSpPr/>
            <p:nvPr/>
          </p:nvSpPr>
          <p:spPr>
            <a:xfrm>
              <a:off x="10371138" y="3589086"/>
              <a:ext cx="1817687" cy="3268914"/>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29" name="Isosceles Triangle 28">
              <a:extLst>
                <a:ext uri="{FF2B5EF4-FFF2-40B4-BE49-F238E27FC236}">
                  <a16:creationId xmlns:a16="http://schemas.microsoft.com/office/drawing/2014/main" id="{96C85144-CA84-48E7-83AA-C2D79D15B231}"/>
                </a:ext>
              </a:extLst>
            </p:cNvPr>
            <p:cNvSpPr/>
            <p:nvPr/>
          </p:nvSpPr>
          <p:spPr>
            <a:xfrm>
              <a:off x="0" y="4012981"/>
              <a:ext cx="449263" cy="2845019"/>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2">
            <a:extLst>
              <a:ext uri="{FF2B5EF4-FFF2-40B4-BE49-F238E27FC236}">
                <a16:creationId xmlns:a16="http://schemas.microsoft.com/office/drawing/2014/main" id="{8AD3C356-ECC5-45FA-89F3-B49AA6D5F2EF}"/>
              </a:ext>
            </a:extLst>
          </p:cNvPr>
          <p:cNvSpPr>
            <a:spLocks noGrp="1" noChangeArrowheads="1"/>
          </p:cNvSpPr>
          <p:nvPr>
            <p:ph type="title"/>
          </p:nvPr>
        </p:nvSpPr>
        <p:spPr bwMode="auto">
          <a:xfrm>
            <a:off x="838091" y="365126"/>
            <a:ext cx="1051581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6">
            <a:extLst>
              <a:ext uri="{FF2B5EF4-FFF2-40B4-BE49-F238E27FC236}">
                <a16:creationId xmlns:a16="http://schemas.microsoft.com/office/drawing/2014/main" id="{BF39C956-4D2A-4A25-96A9-CC7F24AF5486}"/>
              </a:ext>
            </a:extLst>
          </p:cNvPr>
          <p:cNvSpPr>
            <a:spLocks noGrp="1" noChangeArrowheads="1"/>
          </p:cNvSpPr>
          <p:nvPr>
            <p:ph type="body" idx="1"/>
          </p:nvPr>
        </p:nvSpPr>
        <p:spPr bwMode="auto">
          <a:xfrm>
            <a:off x="838091" y="1825625"/>
            <a:ext cx="1051581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id="{2674F869-7576-4CA0-BF96-7851A63EE551}"/>
              </a:ext>
            </a:extLst>
          </p:cNvPr>
          <p:cNvSpPr>
            <a:spLocks noGrp="1"/>
          </p:cNvSpPr>
          <p:nvPr>
            <p:ph type="sldNum" sz="quarter" idx="4"/>
          </p:nvPr>
        </p:nvSpPr>
        <p:spPr>
          <a:xfrm>
            <a:off x="11506290" y="6369051"/>
            <a:ext cx="611107" cy="365125"/>
          </a:xfrm>
          <a:prstGeom prst="rect">
            <a:avLst/>
          </a:prstGeom>
        </p:spPr>
        <p:txBody>
          <a:bodyPr vert="horz" lIns="91440" tIns="45720" rIns="91440" bIns="45720" rtlCol="0" anchor="ctr"/>
          <a:lstStyle>
            <a:lvl1pPr algn="r">
              <a:defRPr sz="1400" b="1">
                <a:solidFill>
                  <a:schemeClr val="tx1">
                    <a:tint val="75000"/>
                  </a:schemeClr>
                </a:solidFill>
                <a:latin typeface="Times New Roman" panose="02020603050405020304" pitchFamily="18" charset="0"/>
                <a:cs typeface="Times New Roman" panose="02020603050405020304" pitchFamily="18" charset="0"/>
              </a:defRPr>
            </a:lvl1pPr>
          </a:lstStyle>
          <a:p>
            <a:pPr>
              <a:defRPr/>
            </a:pPr>
            <a:fld id="{3EC3E157-BFCF-4B72-9952-F022C7C45285}" type="slidenum">
              <a:rPr lang="en-US"/>
              <a:pPr>
                <a:defRPr/>
              </a:pPr>
              <a:t>‹#›</a:t>
            </a:fld>
            <a:endParaRPr lang="en-US" dirty="0"/>
          </a:p>
        </p:txBody>
      </p:sp>
      <p:pic>
        <p:nvPicPr>
          <p:cNvPr id="1030" name="Picture 17">
            <a:extLst>
              <a:ext uri="{FF2B5EF4-FFF2-40B4-BE49-F238E27FC236}">
                <a16:creationId xmlns:a16="http://schemas.microsoft.com/office/drawing/2014/main" id="{FA9C5731-BFC7-440E-A9DA-43170F5137C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155502" y="73025"/>
            <a:ext cx="1961894"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822265"/>
      </p:ext>
    </p:extLst>
  </p:cSld>
  <p:clrMap bg1="lt1" tx1="dk1" bg2="lt2" tx2="dk2" accent1="accent1" accent2="accent2" accent3="accent3" accent4="accent4" accent5="accent5" accent6="accent6" hlink="hlink" folHlink="folHlink"/>
  <p:sldLayoutIdLst>
    <p:sldLayoutId id="2147485538" r:id="rId1"/>
    <p:sldLayoutId id="2147485539" r:id="rId2"/>
    <p:sldLayoutId id="2147485540" r:id="rId3"/>
    <p:sldLayoutId id="2147485541" r:id="rId4"/>
  </p:sldLayoutIdLst>
  <p:hf hdr="0" ftr="0" dt="0"/>
  <p:txStyles>
    <p:titleStyle>
      <a:lvl1pPr algn="l" defTabSz="457154" rtl="0" eaLnBrk="0" fontAlgn="base" hangingPunct="0">
        <a:spcBef>
          <a:spcPct val="0"/>
        </a:spcBef>
        <a:spcAft>
          <a:spcPct val="0"/>
        </a:spcAft>
        <a:defRPr sz="3600" b="1" kern="1200">
          <a:solidFill>
            <a:schemeClr val="accent2"/>
          </a:solidFill>
          <a:latin typeface="+mj-lt"/>
          <a:ea typeface="+mj-ea"/>
          <a:cs typeface="+mj-cs"/>
        </a:defRPr>
      </a:lvl1pPr>
      <a:lvl2pPr algn="l" defTabSz="457154" rtl="0" eaLnBrk="0" fontAlgn="base" hangingPunct="0">
        <a:spcBef>
          <a:spcPct val="0"/>
        </a:spcBef>
        <a:spcAft>
          <a:spcPct val="0"/>
        </a:spcAft>
        <a:defRPr sz="3600" b="1">
          <a:solidFill>
            <a:schemeClr val="accent2"/>
          </a:solidFill>
          <a:latin typeface="Times New Roman" panose="02020603050405020304" pitchFamily="18" charset="0"/>
        </a:defRPr>
      </a:lvl2pPr>
      <a:lvl3pPr algn="l" defTabSz="457154" rtl="0" eaLnBrk="0" fontAlgn="base" hangingPunct="0">
        <a:spcBef>
          <a:spcPct val="0"/>
        </a:spcBef>
        <a:spcAft>
          <a:spcPct val="0"/>
        </a:spcAft>
        <a:defRPr sz="3600" b="1">
          <a:solidFill>
            <a:schemeClr val="accent2"/>
          </a:solidFill>
          <a:latin typeface="Times New Roman" panose="02020603050405020304" pitchFamily="18" charset="0"/>
        </a:defRPr>
      </a:lvl3pPr>
      <a:lvl4pPr algn="l" defTabSz="457154" rtl="0" eaLnBrk="0" fontAlgn="base" hangingPunct="0">
        <a:spcBef>
          <a:spcPct val="0"/>
        </a:spcBef>
        <a:spcAft>
          <a:spcPct val="0"/>
        </a:spcAft>
        <a:defRPr sz="3600" b="1">
          <a:solidFill>
            <a:schemeClr val="accent2"/>
          </a:solidFill>
          <a:latin typeface="Times New Roman" panose="02020603050405020304" pitchFamily="18" charset="0"/>
        </a:defRPr>
      </a:lvl4pPr>
      <a:lvl5pPr algn="l" defTabSz="457154" rtl="0" eaLnBrk="0" fontAlgn="base" hangingPunct="0">
        <a:spcBef>
          <a:spcPct val="0"/>
        </a:spcBef>
        <a:spcAft>
          <a:spcPct val="0"/>
        </a:spcAft>
        <a:defRPr sz="3600" b="1">
          <a:solidFill>
            <a:schemeClr val="accent2"/>
          </a:solidFill>
          <a:latin typeface="Times New Roman" panose="0202060305040502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66" indent="-342866" algn="l" defTabSz="457154"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876" indent="-285721" algn="l" defTabSz="457154"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2886" indent="-228577" algn="l" defTabSz="457154"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040" indent="-228577" algn="l" defTabSz="457154"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194" indent="-228577" algn="l" defTabSz="457154"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349"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503"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657"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811"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6"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lehighvalleyramblings.blogspot.com/2013/08/wpfa-pulls-plug-on-defamatory-radio-show.html" TargetMode="External"/><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localwiki.org/bloomington-normal/Bridgestone-Fireston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pxhere.com/en/photo/809389"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picpedia.org/post-it-note/i/injunction.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pxhere.com/en/photo/809389"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www.peoplematters.in/article/employee-relations/employment-law-relief-for-employers-in-india-25246"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www.picpedia.org/post-it-note/i/injunction.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blog.patentology.com.au/2014/03/ip-australia-to-accept-international.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flickr.com/photos/danielle_scott/3690339561/" TargetMode="Externa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s://www.ednc.org/perspective-a-13-year-olds-speech-gives-voice-to-stutterer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s://www.ednc.org/perspective-a-13-year-olds-speech-gives-voice-to-stutterer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picpedia.org/highway-signs/d/domain-nam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3C7519-462E-BA67-08FD-575E7B590977}"/>
              </a:ext>
            </a:extLst>
          </p:cNvPr>
          <p:cNvSpPr txBox="1"/>
          <p:nvPr/>
        </p:nvSpPr>
        <p:spPr>
          <a:xfrm>
            <a:off x="4319588" y="4895850"/>
            <a:ext cx="2608262" cy="739775"/>
          </a:xfrm>
          <a:prstGeom prst="rect">
            <a:avLst/>
          </a:prstGeom>
          <a:noFill/>
        </p:spPr>
        <p:txBody>
          <a:bodyPr>
            <a:spAutoFit/>
          </a:bodyPr>
          <a:lstStyle/>
          <a:p>
            <a:pPr algn="ctr">
              <a:defRPr/>
            </a:pPr>
            <a:r>
              <a:rPr lang="en-US" sz="1400" dirty="0">
                <a:latin typeface="Times New Roman" panose="02020603050405020304" pitchFamily="18" charset="0"/>
                <a:cs typeface="Times New Roman" panose="02020603050405020304" pitchFamily="18" charset="0"/>
              </a:rPr>
              <a:t> 8 St. James Square London SW1Y 4JU</a:t>
            </a:r>
          </a:p>
          <a:p>
            <a:pPr algn="ctr">
              <a:defRPr/>
            </a:pPr>
            <a:r>
              <a:rPr lang="en-US" sz="1400" dirty="0">
                <a:latin typeface="Times New Roman" panose="02020603050405020304" pitchFamily="18" charset="0"/>
                <a:cs typeface="Times New Roman" panose="02020603050405020304" pitchFamily="18" charset="0"/>
              </a:rPr>
              <a:t>T: 020 7243 6122</a:t>
            </a:r>
          </a:p>
        </p:txBody>
      </p:sp>
      <p:pic>
        <p:nvPicPr>
          <p:cNvPr id="4" name="Picture 3">
            <a:extLst>
              <a:ext uri="{FF2B5EF4-FFF2-40B4-BE49-F238E27FC236}">
                <a16:creationId xmlns:a16="http://schemas.microsoft.com/office/drawing/2014/main" id="{C2C9A2B7-055E-34AF-38FC-8AA82B727651}"/>
              </a:ext>
            </a:extLst>
          </p:cNvPr>
          <p:cNvPicPr>
            <a:picLocks noChangeAspect="1"/>
          </p:cNvPicPr>
          <p:nvPr/>
        </p:nvPicPr>
        <p:blipFill>
          <a:blip r:embed="rId2"/>
          <a:stretch>
            <a:fillRect/>
          </a:stretch>
        </p:blipFill>
        <p:spPr>
          <a:xfrm>
            <a:off x="2441575" y="1152525"/>
            <a:ext cx="6362700" cy="255905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p:spPr>
      </p:pic>
      <p:sp>
        <p:nvSpPr>
          <p:cNvPr id="5" name="TextBox 4">
            <a:extLst>
              <a:ext uri="{FF2B5EF4-FFF2-40B4-BE49-F238E27FC236}">
                <a16:creationId xmlns:a16="http://schemas.microsoft.com/office/drawing/2014/main" id="{C8188030-5751-CE47-B34F-F2AC8EF38839}"/>
              </a:ext>
            </a:extLst>
          </p:cNvPr>
          <p:cNvSpPr txBox="1"/>
          <p:nvPr/>
        </p:nvSpPr>
        <p:spPr>
          <a:xfrm>
            <a:off x="3667125" y="3527425"/>
            <a:ext cx="3594100" cy="523875"/>
          </a:xfrm>
          <a:prstGeom prst="rect">
            <a:avLst/>
          </a:prstGeom>
          <a:noFill/>
        </p:spPr>
        <p:txBody>
          <a:bodyPr>
            <a:spAutoFit/>
          </a:bodyPr>
          <a:lstStyle/>
          <a:p>
            <a:pPr algn="ctr">
              <a:defRPr/>
            </a:pPr>
            <a:r>
              <a:rPr lang="en-US" sz="2800" dirty="0">
                <a:latin typeface="Times New Roman" panose="02020603050405020304" pitchFamily="18" charset="0"/>
                <a:cs typeface="Times New Roman" panose="02020603050405020304" pitchFamily="18" charset="0"/>
              </a:rPr>
              <a:t>Solicitors &amp; Attorney</a:t>
            </a:r>
          </a:p>
        </p:txBody>
      </p:sp>
    </p:spTree>
    <p:extLst>
      <p:ext uri="{BB962C8B-B14F-4D97-AF65-F5344CB8AC3E}">
        <p14:creationId xmlns:p14="http://schemas.microsoft.com/office/powerpoint/2010/main" val="1559075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2">
            <a:extLst>
              <a:ext uri="{FF2B5EF4-FFF2-40B4-BE49-F238E27FC236}">
                <a16:creationId xmlns:a16="http://schemas.microsoft.com/office/drawing/2014/main" id="{74B9AAA4-AE44-4FF2-BE90-FD3665DDA573}"/>
              </a:ext>
            </a:extLst>
          </p:cNvPr>
          <p:cNvSpPr txBox="1">
            <a:spLocks noChangeArrowheads="1"/>
          </p:cNvSpPr>
          <p:nvPr/>
        </p:nvSpPr>
        <p:spPr bwMode="auto">
          <a:xfrm>
            <a:off x="1055551" y="1197266"/>
            <a:ext cx="9303126" cy="5303147"/>
          </a:xfrm>
          <a:prstGeom prst="rect">
            <a:avLst/>
          </a:prstGeom>
          <a:noFill/>
          <a:ln>
            <a:noFill/>
          </a:ln>
        </p:spPr>
        <p:txBody>
          <a:bodyPr lIns="89988" tIns="46794" rIns="89988" bIns="4679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CAC HANDBOOK 2</a:t>
            </a:r>
            <a:r>
              <a:rPr kumimoji="0" lang="en-GB" sz="2000" b="1" i="0" u="none" strike="noStrike" kern="1200" cap="none" spc="0" normalizeH="0" baseline="3000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nd</a:t>
            </a: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Ed.</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P.9 Q1. To what extent is national law relevant to legitimate rights or interests and bad faith? The role of national law is fairly limited in determining whether a respondent has a legitimate right or interest in a domain name. Those limitations likewise affect determinations of whether a respondent has registered or used a domain name in bad faith. Consensus View: National law is relevant…</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sz="2000" dirty="0">
                <a:solidFill>
                  <a:srgbClr val="000000"/>
                </a:solidFill>
                <a:latin typeface="Times New Roman" panose="02020603050405020304" pitchFamily="18" charset="0"/>
              </a:rPr>
              <a:t>P.40 re factor 1 “2. Can the content of a website be relevant in determining whether a domain name is identical or confusingly similar? View: Other panel decisions include </a:t>
            </a:r>
            <a:r>
              <a:rPr lang="en-GB" sz="2000" i="1" dirty="0">
                <a:solidFill>
                  <a:srgbClr val="000000"/>
                </a:solidFill>
                <a:latin typeface="Times New Roman" panose="02020603050405020304" pitchFamily="18" charset="0"/>
              </a:rPr>
              <a:t>also the content of the website and the goods for which the right is used to identify a confusing similarity.</a:t>
            </a:r>
            <a:r>
              <a:rPr lang="en-GB" sz="2000" dirty="0">
                <a:solidFill>
                  <a:srgbClr val="000000"/>
                </a:solidFill>
                <a:latin typeface="Times New Roman" panose="02020603050405020304" pitchFamily="18" charset="0"/>
              </a:rPr>
              <a:t>” </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p.44 re factor 2, “3. Can a reseller of trademarked goods or services have rights or legitimate interests in a domain name which contains such trademark?  There is only one decision discussing the issue, therefore it is preliminary to consider it a consensus view. The panel adopted a view a reseller or distributor can make a “bona fide” offering of goods and services to have rights or legitimate interests</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15363" name="Text Box 1">
            <a:extLst>
              <a:ext uri="{FF2B5EF4-FFF2-40B4-BE49-F238E27FC236}">
                <a16:creationId xmlns:a16="http://schemas.microsoft.com/office/drawing/2014/main" id="{9D0FA785-A74B-40E5-A55A-0D2C161952E9}"/>
              </a:ext>
            </a:extLst>
          </p:cNvPr>
          <p:cNvSpPr txBox="1">
            <a:spLocks noChangeArrowheads="1"/>
          </p:cNvSpPr>
          <p:nvPr/>
        </p:nvSpPr>
        <p:spPr bwMode="auto">
          <a:xfrm>
            <a:off x="1912525" y="614729"/>
            <a:ext cx="8061862" cy="71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US" altLang="en-US" sz="3600" b="1" dirty="0">
                <a:solidFill>
                  <a:srgbClr val="2683C6"/>
                </a:solidFill>
                <a:latin typeface="Times New Roman" panose="02020603050405020304" pitchFamily="18" charset="0"/>
                <a:ea typeface="Microsoft Sans Serif" panose="020B0604020202020204" pitchFamily="34" charset="0"/>
                <a:cs typeface="Times New Roman" panose="02020603050405020304" pitchFamily="18" charset="0"/>
              </a:rPr>
              <a:t>CAC GUIDANCE</a:t>
            </a:r>
            <a:r>
              <a:rPr kumimoji="0" lang="en-US"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 </a:t>
            </a: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p:txBody>
      </p:sp>
      <p:sp>
        <p:nvSpPr>
          <p:cNvPr id="15364" name="Text Box 3">
            <a:extLst>
              <a:ext uri="{FF2B5EF4-FFF2-40B4-BE49-F238E27FC236}">
                <a16:creationId xmlns:a16="http://schemas.microsoft.com/office/drawing/2014/main" id="{25358667-8C8E-4392-8D33-40358730D0E8}"/>
              </a:ext>
            </a:extLst>
          </p:cNvPr>
          <p:cNvSpPr txBox="1">
            <a:spLocks noChangeArrowheads="1"/>
          </p:cNvSpPr>
          <p:nvPr/>
        </p:nvSpPr>
        <p:spPr bwMode="auto">
          <a:xfrm>
            <a:off x="2061895" y="6500413"/>
            <a:ext cx="1899990" cy="22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49218" rtl="0" eaLnBrk="0" fontAlgn="base" latinLnBrk="0" hangingPunct="0">
              <a:lnSpc>
                <a:spcPct val="100000"/>
              </a:lnSpc>
              <a:spcBef>
                <a:spcPct val="0"/>
              </a:spcBef>
              <a:spcAft>
                <a:spcPct val="0"/>
              </a:spcAft>
              <a:buClr>
                <a:srgbClr val="000000"/>
              </a:buClr>
              <a:buSzPct val="100000"/>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icrosoft YaHei" panose="020B0503020204020204" pitchFamily="34" charset="-122"/>
              <a:cs typeface="+mn-cs"/>
            </a:endParaRPr>
          </a:p>
        </p:txBody>
      </p:sp>
      <p:sp>
        <p:nvSpPr>
          <p:cNvPr id="15365" name="Text Box 4">
            <a:extLst>
              <a:ext uri="{FF2B5EF4-FFF2-40B4-BE49-F238E27FC236}">
                <a16:creationId xmlns:a16="http://schemas.microsoft.com/office/drawing/2014/main" id="{372C02E5-A446-49BB-9D34-88516EE2D1AA}"/>
              </a:ext>
            </a:extLst>
          </p:cNvPr>
          <p:cNvSpPr txBox="1">
            <a:spLocks noChangeArrowheads="1"/>
          </p:cNvSpPr>
          <p:nvPr/>
        </p:nvSpPr>
        <p:spPr bwMode="auto">
          <a:xfrm>
            <a:off x="9388246" y="6243271"/>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A8B673CA-4650-4073-A71B-E1B2A0591963}" type="slidenum">
              <a:rPr kumimoji="0" lang="en-US" altLang="en-US" sz="1200" b="1"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10</a:t>
            </a:fld>
            <a:endParaRPr kumimoji="0" lang="en-US" altLang="en-US" sz="1200" b="1"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spTree>
    <p:extLst>
      <p:ext uri="{BB962C8B-B14F-4D97-AF65-F5344CB8AC3E}">
        <p14:creationId xmlns:p14="http://schemas.microsoft.com/office/powerpoint/2010/main" val="403594641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2">
            <a:extLst>
              <a:ext uri="{FF2B5EF4-FFF2-40B4-BE49-F238E27FC236}">
                <a16:creationId xmlns:a16="http://schemas.microsoft.com/office/drawing/2014/main" id="{74B9AAA4-AE44-4FF2-BE90-FD3665DDA573}"/>
              </a:ext>
            </a:extLst>
          </p:cNvPr>
          <p:cNvSpPr txBox="1">
            <a:spLocks noChangeArrowheads="1"/>
          </p:cNvSpPr>
          <p:nvPr/>
        </p:nvSpPr>
        <p:spPr bwMode="auto">
          <a:xfrm>
            <a:off x="1055551" y="1197266"/>
            <a:ext cx="9303126" cy="5303147"/>
          </a:xfrm>
          <a:prstGeom prst="rect">
            <a:avLst/>
          </a:prstGeom>
          <a:noFill/>
          <a:ln>
            <a:noFill/>
          </a:ln>
        </p:spPr>
        <p:txBody>
          <a:bodyPr lIns="89988" tIns="46794" rIns="89988" bIns="4679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CAC HANDBOOK v2</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P. 46 “6. To what extent is the national/community law relevant to a panel assessment of rights and legitimate interests and/or bad faith? Par. B 3 (b) (8) of the ADR rules provides that the panel can admit or ask for, in its sole discretion, further statements or documents from either of the parties in addition to the complaint and the response.  </a:t>
            </a:r>
            <a:r>
              <a:rPr kumimoji="0" lang="en-GB" sz="20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The panels do not seem to apply national law except for assessment if there is a right to a name to which the domain name is identical or confusingly similar (which must be recognized or established by national and/or Community law). Nonetheless national law can be considered if the parties have the same nationality or location and if it seems appropriate.</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Times New Roman" panose="02020603050405020304" pitchFamily="18" charset="0"/>
              </a:rPr>
              <a:t>P.56 “7. Is there a need to show bad faith if there is no legitimate interest? If there is no legitimate interest, there is no need for the complainant to prove bad faith. Thus frequently the Panel decides to address both the legitimate interest and the bad faith, especially when the respondent failed to submit a response.”</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P.57</a:t>
            </a:r>
            <a:r>
              <a:rPr lang="en-GB" altLang="en-US" sz="2000" dirty="0">
                <a:solidFill>
                  <a:srgbClr val="000000"/>
                </a:solidFill>
                <a:latin typeface="Times New Roman" panose="02020603050405020304" pitchFamily="18" charset="0"/>
              </a:rPr>
              <a:t>” 8. Are there other indications of bad faith besides those listed in Art. 21 (3) of the PPR? Consensus view: The list contained in Article 21 (3) of the PPR is not exhaustive”</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15363" name="Text Box 1">
            <a:extLst>
              <a:ext uri="{FF2B5EF4-FFF2-40B4-BE49-F238E27FC236}">
                <a16:creationId xmlns:a16="http://schemas.microsoft.com/office/drawing/2014/main" id="{9D0FA785-A74B-40E5-A55A-0D2C161952E9}"/>
              </a:ext>
            </a:extLst>
          </p:cNvPr>
          <p:cNvSpPr txBox="1">
            <a:spLocks noChangeArrowheads="1"/>
          </p:cNvSpPr>
          <p:nvPr/>
        </p:nvSpPr>
        <p:spPr bwMode="auto">
          <a:xfrm>
            <a:off x="2207925" y="692507"/>
            <a:ext cx="8061862" cy="71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US" altLang="en-US" sz="3600" b="1" dirty="0">
                <a:solidFill>
                  <a:srgbClr val="2683C6"/>
                </a:solidFill>
                <a:latin typeface="Times New Roman" panose="02020603050405020304" pitchFamily="18" charset="0"/>
                <a:ea typeface="Microsoft Sans Serif" panose="020B0604020202020204" pitchFamily="34" charset="0"/>
                <a:cs typeface="Times New Roman" panose="02020603050405020304" pitchFamily="18" charset="0"/>
              </a:rPr>
              <a:t>CAC GUIDANCE</a:t>
            </a:r>
            <a:r>
              <a:rPr kumimoji="0" lang="en-US"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  </a:t>
            </a: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p:txBody>
      </p:sp>
      <p:sp>
        <p:nvSpPr>
          <p:cNvPr id="15364" name="Text Box 3">
            <a:extLst>
              <a:ext uri="{FF2B5EF4-FFF2-40B4-BE49-F238E27FC236}">
                <a16:creationId xmlns:a16="http://schemas.microsoft.com/office/drawing/2014/main" id="{25358667-8C8E-4392-8D33-40358730D0E8}"/>
              </a:ext>
            </a:extLst>
          </p:cNvPr>
          <p:cNvSpPr txBox="1">
            <a:spLocks noChangeArrowheads="1"/>
          </p:cNvSpPr>
          <p:nvPr/>
        </p:nvSpPr>
        <p:spPr bwMode="auto">
          <a:xfrm>
            <a:off x="2061895" y="6500413"/>
            <a:ext cx="1899990" cy="22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49218" rtl="0" eaLnBrk="0" fontAlgn="base" latinLnBrk="0" hangingPunct="0">
              <a:lnSpc>
                <a:spcPct val="100000"/>
              </a:lnSpc>
              <a:spcBef>
                <a:spcPct val="0"/>
              </a:spcBef>
              <a:spcAft>
                <a:spcPct val="0"/>
              </a:spcAft>
              <a:buClr>
                <a:srgbClr val="000000"/>
              </a:buClr>
              <a:buSzPct val="100000"/>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icrosoft YaHei" panose="020B0503020204020204" pitchFamily="34" charset="-122"/>
              <a:cs typeface="+mn-cs"/>
            </a:endParaRPr>
          </a:p>
        </p:txBody>
      </p:sp>
      <p:sp>
        <p:nvSpPr>
          <p:cNvPr id="15365" name="Text Box 4">
            <a:extLst>
              <a:ext uri="{FF2B5EF4-FFF2-40B4-BE49-F238E27FC236}">
                <a16:creationId xmlns:a16="http://schemas.microsoft.com/office/drawing/2014/main" id="{372C02E5-A446-49BB-9D34-88516EE2D1AA}"/>
              </a:ext>
            </a:extLst>
          </p:cNvPr>
          <p:cNvSpPr txBox="1">
            <a:spLocks noChangeArrowheads="1"/>
          </p:cNvSpPr>
          <p:nvPr/>
        </p:nvSpPr>
        <p:spPr bwMode="auto">
          <a:xfrm>
            <a:off x="9472222" y="6360732"/>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A8B673CA-4650-4073-A71B-E1B2A0591963}" type="slidenum">
              <a:rPr kumimoji="0" lang="en-US" altLang="en-US" sz="1400" b="1"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11</a:t>
            </a:fld>
            <a:endParaRPr kumimoji="0" lang="en-US" altLang="en-US" sz="1400" b="1"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spTree>
    <p:extLst>
      <p:ext uri="{BB962C8B-B14F-4D97-AF65-F5344CB8AC3E}">
        <p14:creationId xmlns:p14="http://schemas.microsoft.com/office/powerpoint/2010/main" val="5232884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DBD98C-CB96-450A-85EA-E64E5288E048}"/>
              </a:ext>
            </a:extLst>
          </p:cNvPr>
          <p:cNvSpPr>
            <a:spLocks noGrp="1"/>
          </p:cNvSpPr>
          <p:nvPr>
            <p:ph type="sldNum" sz="quarter" idx="10"/>
          </p:nvPr>
        </p:nvSpPr>
        <p:spPr/>
        <p:txBody>
          <a:bodyPr/>
          <a:lstStyle/>
          <a:p>
            <a:pPr>
              <a:defRPr/>
            </a:pPr>
            <a:fld id="{69B545D5-EFC8-44A8-B8A6-7A6E2DBB0F64}" type="slidenum">
              <a:rPr lang="en-US" smtClean="0"/>
              <a:pPr>
                <a:defRPr/>
              </a:pPr>
              <a:t>12</a:t>
            </a:fld>
            <a:endParaRPr lang="en-US" dirty="0"/>
          </a:p>
        </p:txBody>
      </p:sp>
      <p:sp>
        <p:nvSpPr>
          <p:cNvPr id="4" name="TextBox 3">
            <a:extLst>
              <a:ext uri="{FF2B5EF4-FFF2-40B4-BE49-F238E27FC236}">
                <a16:creationId xmlns:a16="http://schemas.microsoft.com/office/drawing/2014/main" id="{9B7E0FB3-7E55-44A2-899C-E94B145D73FF}"/>
              </a:ext>
            </a:extLst>
          </p:cNvPr>
          <p:cNvSpPr txBox="1"/>
          <p:nvPr/>
        </p:nvSpPr>
        <p:spPr>
          <a:xfrm>
            <a:off x="2504049" y="351692"/>
            <a:ext cx="6530925" cy="6555641"/>
          </a:xfrm>
          <a:prstGeom prst="rect">
            <a:avLst/>
          </a:prstGeom>
          <a:noFill/>
        </p:spPr>
        <p:txBody>
          <a:bodyPr wrap="square">
            <a:spAutoFit/>
          </a:bodyPr>
          <a:lstStyle/>
          <a:p>
            <a:pPr algn="ctr"/>
            <a:r>
              <a:rPr lang="en-GB" sz="2800" dirty="0">
                <a:solidFill>
                  <a:schemeClr val="accent1"/>
                </a:solidFill>
                <a:latin typeface="+mj-lt"/>
              </a:rPr>
              <a:t>Sucks Facts</a:t>
            </a:r>
            <a:r>
              <a:rPr lang="en-GB" sz="2000" dirty="0">
                <a:latin typeface="+mj-lt"/>
              </a:rPr>
              <a:t> </a:t>
            </a:r>
          </a:p>
          <a:p>
            <a:endParaRPr lang="en-GB" sz="2000" dirty="0">
              <a:latin typeface="+mj-lt"/>
            </a:endParaRPr>
          </a:p>
          <a:p>
            <a:endParaRPr lang="en-GB" sz="2000" dirty="0">
              <a:latin typeface="+mj-lt"/>
            </a:endParaRPr>
          </a:p>
          <a:p>
            <a:r>
              <a:rPr lang="en-GB" sz="2000" dirty="0">
                <a:latin typeface="+mj-lt"/>
              </a:rPr>
              <a:t>ICANN approved the .sucks gTLD in 2015. </a:t>
            </a:r>
          </a:p>
          <a:p>
            <a:endParaRPr lang="en-GB" sz="2000" dirty="0">
              <a:latin typeface="+mj-lt"/>
            </a:endParaRPr>
          </a:p>
          <a:p>
            <a:r>
              <a:rPr lang="en-GB" sz="2000" dirty="0">
                <a:latin typeface="+mj-lt"/>
              </a:rPr>
              <a:t>In trade mark law, this type of use is “Nominative”. The Complainant’s name is being used to say something (critical) about the Complainant. This is protected in various ways in EU trade mark law. It is not regarded as trade mark use and would not sustain an infringement claim as this nominative use does not impact the “badge of origin function” of the mark. </a:t>
            </a:r>
          </a:p>
          <a:p>
            <a:endParaRPr lang="en-GB" sz="2000" dirty="0">
              <a:latin typeface="+mj-lt"/>
            </a:endParaRPr>
          </a:p>
          <a:p>
            <a:r>
              <a:rPr lang="en-GB" sz="2000" dirty="0">
                <a:latin typeface="+mj-lt"/>
              </a:rPr>
              <a:t>US trade mark law will also protect such use as fair use, and this covers news and criticism. At the intersection between speech and trade marks, under the First Amendment, speech usually always wins. </a:t>
            </a:r>
          </a:p>
          <a:p>
            <a:endParaRPr lang="en-GB" sz="3600" dirty="0">
              <a:latin typeface="+mj-lt"/>
            </a:endParaRPr>
          </a:p>
          <a:p>
            <a:endParaRPr lang="en-GB" sz="3600" dirty="0">
              <a:latin typeface="+mj-lt"/>
            </a:endParaRPr>
          </a:p>
        </p:txBody>
      </p:sp>
    </p:spTree>
    <p:extLst>
      <p:ext uri="{BB962C8B-B14F-4D97-AF65-F5344CB8AC3E}">
        <p14:creationId xmlns:p14="http://schemas.microsoft.com/office/powerpoint/2010/main" val="64767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2">
            <a:extLst>
              <a:ext uri="{FF2B5EF4-FFF2-40B4-BE49-F238E27FC236}">
                <a16:creationId xmlns:a16="http://schemas.microsoft.com/office/drawing/2014/main" id="{74B9AAA4-AE44-4FF2-BE90-FD3665DDA573}"/>
              </a:ext>
            </a:extLst>
          </p:cNvPr>
          <p:cNvSpPr txBox="1">
            <a:spLocks noChangeArrowheads="1"/>
          </p:cNvSpPr>
          <p:nvPr/>
        </p:nvSpPr>
        <p:spPr bwMode="auto">
          <a:xfrm>
            <a:off x="1055551" y="1197266"/>
            <a:ext cx="9303126" cy="5303147"/>
          </a:xfrm>
          <a:prstGeom prst="rect">
            <a:avLst/>
          </a:prstGeom>
          <a:noFill/>
          <a:ln>
            <a:noFill/>
          </a:ln>
        </p:spPr>
        <p:txBody>
          <a:bodyPr lIns="89988" tIns="46794" rIns="89988" bIns="4679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sz="2000" dirty="0">
              <a:solidFill>
                <a:srgbClr val="000000"/>
              </a:solidFill>
              <a:latin typeface="Times New Roman" panose="02020603050405020304" pitchFamily="18" charset="0"/>
            </a:endParaRP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In nominative fair use cases, the mark is used to refer to or describe the plaintiff’s own goods or services. </a:t>
            </a: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sz="2000" dirty="0">
              <a:solidFill>
                <a:srgbClr val="000000"/>
              </a:solidFill>
              <a:latin typeface="Times New Roman" panose="02020603050405020304" pitchFamily="18" charset="0"/>
            </a:endParaRP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The Ninth Circuit named this nominative fair use in </a:t>
            </a:r>
            <a:r>
              <a:rPr kumimoji="0" lang="en-GB" sz="200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New Kids on the Block v News Am. Publ’g, Inc.</a:t>
            </a:r>
            <a:r>
              <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971F.2d 302 (9</a:t>
            </a:r>
            <a:r>
              <a:rPr kumimoji="0" lang="en-GB" sz="2000" i="0" u="none" strike="noStrike" kern="1200" cap="none" spc="0" normalizeH="0" baseline="3000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a:t>
            </a:r>
            <a:r>
              <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Cir.1992)</a:t>
            </a: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It gave the following example: </a:t>
            </a: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sz="2000" dirty="0">
              <a:solidFill>
                <a:srgbClr val="000000"/>
              </a:solidFill>
              <a:latin typeface="Times New Roman" panose="02020603050405020304" pitchFamily="18" charset="0"/>
            </a:endParaRP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a:t>
            </a:r>
            <a:r>
              <a:rPr kumimoji="0" lang="en-GB" sz="200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Asto</a:t>
            </a:r>
            <a:r>
              <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]the trademarked term,‘</a:t>
            </a:r>
            <a:r>
              <a:rPr kumimoji="0" lang="en-GB" sz="200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ChicagoBulls</a:t>
            </a:r>
            <a:r>
              <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’…one might refer to the ‘two-time world champions’ or ‘the professional basketball team from Chicago,’ but it’s far simpler (and more likely to be understood) to refer to the Chicago Bulls.” Such a use of the trade mark would “not imply sponsorship or endorsement of the product because the mark is used only to describe the thing, rather than to identify its source”.</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15363" name="Text Box 1">
            <a:extLst>
              <a:ext uri="{FF2B5EF4-FFF2-40B4-BE49-F238E27FC236}">
                <a16:creationId xmlns:a16="http://schemas.microsoft.com/office/drawing/2014/main" id="{9D0FA785-A74B-40E5-A55A-0D2C161952E9}"/>
              </a:ext>
            </a:extLst>
          </p:cNvPr>
          <p:cNvSpPr txBox="1">
            <a:spLocks noChangeArrowheads="1"/>
          </p:cNvSpPr>
          <p:nvPr/>
        </p:nvSpPr>
        <p:spPr bwMode="auto">
          <a:xfrm>
            <a:off x="2207925" y="692507"/>
            <a:ext cx="8061862" cy="71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US" altLang="en-US" sz="3600" b="1" dirty="0">
                <a:solidFill>
                  <a:srgbClr val="2683C6"/>
                </a:solidFill>
                <a:latin typeface="Times New Roman" panose="02020603050405020304" pitchFamily="18" charset="0"/>
                <a:ea typeface="Microsoft Sans Serif" panose="020B0604020202020204" pitchFamily="34" charset="0"/>
                <a:cs typeface="Times New Roman" panose="02020603050405020304" pitchFamily="18" charset="0"/>
              </a:rPr>
              <a:t>NOMINATIVE FAIR USE</a:t>
            </a:r>
            <a:r>
              <a:rPr kumimoji="0" lang="en-US"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 </a:t>
            </a: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p:txBody>
      </p:sp>
      <p:sp>
        <p:nvSpPr>
          <p:cNvPr id="15364" name="Text Box 3">
            <a:extLst>
              <a:ext uri="{FF2B5EF4-FFF2-40B4-BE49-F238E27FC236}">
                <a16:creationId xmlns:a16="http://schemas.microsoft.com/office/drawing/2014/main" id="{25358667-8C8E-4392-8D33-40358730D0E8}"/>
              </a:ext>
            </a:extLst>
          </p:cNvPr>
          <p:cNvSpPr txBox="1">
            <a:spLocks noChangeArrowheads="1"/>
          </p:cNvSpPr>
          <p:nvPr/>
        </p:nvSpPr>
        <p:spPr bwMode="auto">
          <a:xfrm>
            <a:off x="2061895" y="6500413"/>
            <a:ext cx="1899990" cy="22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49218" rtl="0" eaLnBrk="0" fontAlgn="base" latinLnBrk="0" hangingPunct="0">
              <a:lnSpc>
                <a:spcPct val="100000"/>
              </a:lnSpc>
              <a:spcBef>
                <a:spcPct val="0"/>
              </a:spcBef>
              <a:spcAft>
                <a:spcPct val="0"/>
              </a:spcAft>
              <a:buClr>
                <a:srgbClr val="000000"/>
              </a:buClr>
              <a:buSzPct val="100000"/>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icrosoft YaHei" panose="020B0503020204020204" pitchFamily="34" charset="-122"/>
              <a:cs typeface="+mn-cs"/>
            </a:endParaRPr>
          </a:p>
        </p:txBody>
      </p:sp>
      <p:sp>
        <p:nvSpPr>
          <p:cNvPr id="15365" name="Text Box 4">
            <a:extLst>
              <a:ext uri="{FF2B5EF4-FFF2-40B4-BE49-F238E27FC236}">
                <a16:creationId xmlns:a16="http://schemas.microsoft.com/office/drawing/2014/main" id="{372C02E5-A446-49BB-9D34-88516EE2D1AA}"/>
              </a:ext>
            </a:extLst>
          </p:cNvPr>
          <p:cNvSpPr txBox="1">
            <a:spLocks noChangeArrowheads="1"/>
          </p:cNvSpPr>
          <p:nvPr/>
        </p:nvSpPr>
        <p:spPr bwMode="auto">
          <a:xfrm>
            <a:off x="9472222" y="6360732"/>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A8B673CA-4650-4073-A71B-E1B2A0591963}"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13</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386549806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2">
            <a:extLst>
              <a:ext uri="{FF2B5EF4-FFF2-40B4-BE49-F238E27FC236}">
                <a16:creationId xmlns:a16="http://schemas.microsoft.com/office/drawing/2014/main" id="{74B9AAA4-AE44-4FF2-BE90-FD3665DDA573}"/>
              </a:ext>
            </a:extLst>
          </p:cNvPr>
          <p:cNvSpPr txBox="1">
            <a:spLocks noChangeArrowheads="1"/>
          </p:cNvSpPr>
          <p:nvPr/>
        </p:nvSpPr>
        <p:spPr bwMode="auto">
          <a:xfrm>
            <a:off x="1055551" y="1197266"/>
            <a:ext cx="9303126" cy="5303147"/>
          </a:xfrm>
          <a:prstGeom prst="rect">
            <a:avLst/>
          </a:prstGeom>
          <a:noFill/>
          <a:ln>
            <a:noFill/>
          </a:ln>
        </p:spPr>
        <p:txBody>
          <a:bodyPr lIns="89988" tIns="46794" rIns="89988" bIns="4679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In </a:t>
            </a:r>
            <a:r>
              <a:rPr kumimoji="0" lang="en-GB" sz="20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Playboy Enterprises v Welles</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it was suggested that </a:t>
            </a:r>
            <a:r>
              <a:rPr lang="en-GB" sz="2000" dirty="0">
                <a:solidFill>
                  <a:srgbClr val="000000"/>
                </a:solidFill>
                <a:latin typeface="Times New Roman" panose="02020603050405020304" pitchFamily="18" charset="0"/>
              </a:rPr>
              <a:t>likelihood of confusion should be replaced with these three factors from New Kids on the Block, whether:</a:t>
            </a: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sz="2000" dirty="0">
              <a:solidFill>
                <a:srgbClr val="000000"/>
              </a:solidFill>
              <a:latin typeface="Times New Roman" panose="02020603050405020304" pitchFamily="18" charset="0"/>
            </a:endParaRP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sz="2000" dirty="0">
                <a:solidFill>
                  <a:srgbClr val="000000"/>
                </a:solidFill>
                <a:latin typeface="Times New Roman" panose="02020603050405020304" pitchFamily="18" charset="0"/>
              </a:rPr>
              <a:t> </a:t>
            </a:r>
          </a:p>
          <a:p>
            <a:pPr marL="457200" marR="0" lvl="0" indent="-457200" algn="l" defTabSz="449218" rtl="0" eaLnBrk="1" fontAlgn="base" latinLnBrk="0" hangingPunct="1">
              <a:lnSpc>
                <a:spcPct val="100000"/>
              </a:lnSpc>
              <a:spcBef>
                <a:spcPts val="500"/>
              </a:spcBef>
              <a:spcAft>
                <a:spcPct val="0"/>
              </a:spcAft>
              <a:buClrTx/>
              <a:buSzPct val="100000"/>
              <a:buFontTx/>
              <a:buAutoNum type="arabicPeriod"/>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sz="2000" dirty="0">
                <a:solidFill>
                  <a:srgbClr val="000000"/>
                </a:solidFill>
                <a:latin typeface="Times New Roman" panose="02020603050405020304" pitchFamily="18" charset="0"/>
              </a:rPr>
              <a:t>The product is “readily identifiable” without use of the mark; </a:t>
            </a:r>
          </a:p>
          <a:p>
            <a:pPr marL="457200" marR="0" lvl="0" indent="-457200" algn="l" defTabSz="449218" rtl="0" eaLnBrk="1" fontAlgn="base" latinLnBrk="0" hangingPunct="1">
              <a:lnSpc>
                <a:spcPct val="100000"/>
              </a:lnSpc>
              <a:spcBef>
                <a:spcPts val="500"/>
              </a:spcBef>
              <a:spcAft>
                <a:spcPct val="0"/>
              </a:spcAft>
              <a:buClrTx/>
              <a:buSzPct val="100000"/>
              <a:buFontTx/>
              <a:buAutoNum type="arabicPeriod"/>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sz="2000" dirty="0">
                <a:solidFill>
                  <a:srgbClr val="000000"/>
                </a:solidFill>
                <a:latin typeface="Times New Roman" panose="02020603050405020304" pitchFamily="18" charset="0"/>
              </a:rPr>
              <a:t>The defendant has used more of the mark than “necessary”; and </a:t>
            </a:r>
          </a:p>
          <a:p>
            <a:pPr marL="457200" marR="0" lvl="0" indent="-457200" algn="l" defTabSz="449218" rtl="0" eaLnBrk="1" fontAlgn="base" latinLnBrk="0" hangingPunct="1">
              <a:lnSpc>
                <a:spcPct val="100000"/>
              </a:lnSpc>
              <a:spcBef>
                <a:spcPts val="500"/>
              </a:spcBef>
              <a:spcAft>
                <a:spcPct val="0"/>
              </a:spcAft>
              <a:buClrTx/>
              <a:buSzPct val="100000"/>
              <a:buFontTx/>
              <a:buAutoNum type="arabicPeriod"/>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sz="2000" dirty="0">
                <a:solidFill>
                  <a:srgbClr val="000000"/>
                </a:solidFill>
                <a:latin typeface="Times New Roman" panose="02020603050405020304" pitchFamily="18" charset="0"/>
              </a:rPr>
              <a:t>The defendant falsely suggested he was sponsored or endorsed by the trademark owner</a:t>
            </a:r>
          </a:p>
          <a:p>
            <a:pPr marL="457200" marR="0" lvl="0" indent="-457200" algn="l" defTabSz="449218" rtl="0" eaLnBrk="1" fontAlgn="base" latinLnBrk="0" hangingPunct="1">
              <a:lnSpc>
                <a:spcPct val="100000"/>
              </a:lnSpc>
              <a:spcBef>
                <a:spcPts val="500"/>
              </a:spcBef>
              <a:spcAft>
                <a:spcPct val="0"/>
              </a:spcAft>
              <a:buClrTx/>
              <a:buSzPct val="100000"/>
              <a:buFontTx/>
              <a:buAutoNum type="arabicPeriod"/>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457200" marR="0" lvl="0" indent="-457200" algn="l" defTabSz="449218" rtl="0" eaLnBrk="1" fontAlgn="base" latinLnBrk="0" hangingPunct="1">
              <a:lnSpc>
                <a:spcPct val="100000"/>
              </a:lnSpc>
              <a:spcBef>
                <a:spcPts val="500"/>
              </a:spcBef>
              <a:spcAft>
                <a:spcPct val="0"/>
              </a:spcAft>
              <a:buClrTx/>
              <a:buSzPct val="100000"/>
              <a:buFontTx/>
              <a:buAutoNum type="arabicPeriod"/>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sz="2000" dirty="0">
              <a:solidFill>
                <a:srgbClr val="000000"/>
              </a:solidFill>
              <a:latin typeface="Times New Roman" panose="02020603050405020304" pitchFamily="18" charset="0"/>
            </a:endParaRP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Playboy Enterprises Inc v Welles</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279 F.3d 796,801 (9</a:t>
            </a:r>
            <a:r>
              <a:rPr kumimoji="0" lang="en-GB" sz="2000" b="0" i="0" u="none" strike="noStrike" kern="1200" cap="none" spc="0" normalizeH="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Cir.2002).</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15363" name="Text Box 1">
            <a:extLst>
              <a:ext uri="{FF2B5EF4-FFF2-40B4-BE49-F238E27FC236}">
                <a16:creationId xmlns:a16="http://schemas.microsoft.com/office/drawing/2014/main" id="{9D0FA785-A74B-40E5-A55A-0D2C161952E9}"/>
              </a:ext>
            </a:extLst>
          </p:cNvPr>
          <p:cNvSpPr txBox="1">
            <a:spLocks noChangeArrowheads="1"/>
          </p:cNvSpPr>
          <p:nvPr/>
        </p:nvSpPr>
        <p:spPr bwMode="auto">
          <a:xfrm>
            <a:off x="2207925" y="692507"/>
            <a:ext cx="8061862" cy="71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US"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NOMINATIVE FAIR USE </a:t>
            </a: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p:txBody>
      </p:sp>
      <p:sp>
        <p:nvSpPr>
          <p:cNvPr id="15364" name="Text Box 3">
            <a:extLst>
              <a:ext uri="{FF2B5EF4-FFF2-40B4-BE49-F238E27FC236}">
                <a16:creationId xmlns:a16="http://schemas.microsoft.com/office/drawing/2014/main" id="{25358667-8C8E-4392-8D33-40358730D0E8}"/>
              </a:ext>
            </a:extLst>
          </p:cNvPr>
          <p:cNvSpPr txBox="1">
            <a:spLocks noChangeArrowheads="1"/>
          </p:cNvSpPr>
          <p:nvPr/>
        </p:nvSpPr>
        <p:spPr bwMode="auto">
          <a:xfrm>
            <a:off x="2061895" y="6500413"/>
            <a:ext cx="1899990" cy="22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49218" rtl="0" eaLnBrk="0" fontAlgn="base" latinLnBrk="0" hangingPunct="0">
              <a:lnSpc>
                <a:spcPct val="100000"/>
              </a:lnSpc>
              <a:spcBef>
                <a:spcPct val="0"/>
              </a:spcBef>
              <a:spcAft>
                <a:spcPct val="0"/>
              </a:spcAft>
              <a:buClr>
                <a:srgbClr val="000000"/>
              </a:buClr>
              <a:buSzPct val="100000"/>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icrosoft YaHei" panose="020B0503020204020204" pitchFamily="34" charset="-122"/>
              <a:cs typeface="+mn-cs"/>
            </a:endParaRPr>
          </a:p>
        </p:txBody>
      </p:sp>
      <p:sp>
        <p:nvSpPr>
          <p:cNvPr id="15365" name="Text Box 4">
            <a:extLst>
              <a:ext uri="{FF2B5EF4-FFF2-40B4-BE49-F238E27FC236}">
                <a16:creationId xmlns:a16="http://schemas.microsoft.com/office/drawing/2014/main" id="{372C02E5-A446-49BB-9D34-88516EE2D1AA}"/>
              </a:ext>
            </a:extLst>
          </p:cNvPr>
          <p:cNvSpPr txBox="1">
            <a:spLocks noChangeArrowheads="1"/>
          </p:cNvSpPr>
          <p:nvPr/>
        </p:nvSpPr>
        <p:spPr bwMode="auto">
          <a:xfrm>
            <a:off x="9472222" y="6360732"/>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A8B673CA-4650-4073-A71B-E1B2A0591963}"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14</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382759138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F6BAE4-448D-D90F-275C-B5282CBC132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94125" y="2219064"/>
            <a:ext cx="4603749" cy="3740546"/>
          </a:xfrm>
          <a:prstGeom prst="rect">
            <a:avLst/>
          </a:prstGeom>
        </p:spPr>
      </p:pic>
      <p:sp>
        <p:nvSpPr>
          <p:cNvPr id="5" name="TextBox 4">
            <a:extLst>
              <a:ext uri="{FF2B5EF4-FFF2-40B4-BE49-F238E27FC236}">
                <a16:creationId xmlns:a16="http://schemas.microsoft.com/office/drawing/2014/main" id="{C8188030-5751-CE47-B34F-F2AC8EF38839}"/>
              </a:ext>
            </a:extLst>
          </p:cNvPr>
          <p:cNvSpPr txBox="1"/>
          <p:nvPr/>
        </p:nvSpPr>
        <p:spPr>
          <a:xfrm>
            <a:off x="2416629" y="1194771"/>
            <a:ext cx="7184572" cy="923330"/>
          </a:xfrm>
          <a:prstGeom prst="rect">
            <a:avLst/>
          </a:prstGeom>
          <a:noFill/>
        </p:spPr>
        <p:txBody>
          <a:bodyPr wrap="square">
            <a:spAutoFit/>
          </a:bodyPr>
          <a:lstStyle/>
          <a:p>
            <a:pPr algn="ctr" defTabSz="449218" eaLnBrk="1" hangingPunct="1">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US" sz="5400" b="1" dirty="0">
                <a:solidFill>
                  <a:srgbClr val="2683C6"/>
                </a:solidFill>
                <a:latin typeface="Times New Roman" panose="02020603050405020304" pitchFamily="18" charset="0"/>
                <a:ea typeface="Microsoft Sans Serif" panose="020B0604020202020204" pitchFamily="34" charset="0"/>
                <a:cs typeface="Times New Roman" panose="02020603050405020304" pitchFamily="18" charset="0"/>
              </a:rPr>
              <a:t>Defamation Overview</a:t>
            </a:r>
          </a:p>
        </p:txBody>
      </p:sp>
    </p:spTree>
    <p:extLst>
      <p:ext uri="{BB962C8B-B14F-4D97-AF65-F5344CB8AC3E}">
        <p14:creationId xmlns:p14="http://schemas.microsoft.com/office/powerpoint/2010/main" val="3475140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883006" y="735583"/>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How does defamation figure?</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5271795" y="1557582"/>
            <a:ext cx="5791639" cy="479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628650" lvl="2"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2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Legitimate Fair Use </a:t>
            </a:r>
          </a:p>
          <a:p>
            <a:pPr marL="628650" lvl="2"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2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-Speech cases </a:t>
            </a:r>
          </a:p>
          <a:p>
            <a:pPr marL="628650" lvl="2"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3200" dirty="0">
                <a:solidFill>
                  <a:srgbClr val="00B0F0"/>
                </a:solidFill>
                <a:latin typeface="Times New Roman" panose="02020603050405020304" pitchFamily="18" charset="0"/>
              </a:rPr>
              <a:t>-S</a:t>
            </a:r>
            <a:r>
              <a:rPr kumimoji="0" lang="en-GB" altLang="en-US" sz="3200" b="0" i="0" u="none" strike="noStrike" kern="1200" cap="none" spc="0" normalizeH="0" baseline="0" noProof="0" dirty="0" err="1">
                <a:ln>
                  <a:noFill/>
                </a:ln>
                <a:solidFill>
                  <a:srgbClr val="00B0F0"/>
                </a:solidFill>
                <a:effectLst/>
                <a:uLnTx/>
                <a:uFillTx/>
                <a:latin typeface="Times New Roman" panose="02020603050405020304" pitchFamily="18" charset="0"/>
                <a:ea typeface="Microsoft YaHei" panose="020B0503020204020204" pitchFamily="34" charset="-122"/>
                <a:cs typeface="+mn-cs"/>
              </a:rPr>
              <a:t>ucks</a:t>
            </a:r>
            <a:r>
              <a:rPr kumimoji="0" lang="en-GB" altLang="en-US" sz="32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 cases </a:t>
            </a:r>
          </a:p>
          <a:p>
            <a:pPr marL="628650" lvl="2"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3200" dirty="0">
                <a:solidFill>
                  <a:srgbClr val="00B0F0"/>
                </a:solidFill>
                <a:latin typeface="Times New Roman" panose="02020603050405020304" pitchFamily="18" charset="0"/>
              </a:rPr>
              <a:t>-Cr</a:t>
            </a:r>
            <a:r>
              <a:rPr kumimoji="0" lang="en-GB" altLang="en-US" sz="3200" b="0" i="0" u="none" strike="noStrike" kern="1200" cap="none" spc="0" normalizeH="0" baseline="0" noProof="0" dirty="0" err="1">
                <a:ln>
                  <a:noFill/>
                </a:ln>
                <a:solidFill>
                  <a:srgbClr val="00B0F0"/>
                </a:solidFill>
                <a:effectLst/>
                <a:uLnTx/>
                <a:uFillTx/>
                <a:latin typeface="Times New Roman" panose="02020603050405020304" pitchFamily="18" charset="0"/>
                <a:ea typeface="Microsoft YaHei" panose="020B0503020204020204" pitchFamily="34" charset="-122"/>
                <a:cs typeface="+mn-cs"/>
              </a:rPr>
              <a:t>iticism</a:t>
            </a:r>
            <a:r>
              <a:rPr kumimoji="0" lang="en-GB" altLang="en-US" sz="32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 sites </a:t>
            </a:r>
          </a:p>
          <a:p>
            <a:pPr marL="628650" lvl="2"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3200" dirty="0">
                <a:solidFill>
                  <a:srgbClr val="00B0F0"/>
                </a:solidFill>
                <a:latin typeface="Times New Roman" panose="02020603050405020304" pitchFamily="18" charset="0"/>
              </a:rPr>
              <a:t>Nominative use v </a:t>
            </a:r>
            <a:endParaRPr kumimoji="0" lang="en-GB" altLang="en-US" sz="32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endParaRPr>
          </a:p>
          <a:p>
            <a:pPr marL="628650" lvl="2"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3200" dirty="0" err="1">
                <a:solidFill>
                  <a:srgbClr val="00B0F0"/>
                </a:solidFill>
                <a:latin typeface="Times New Roman" panose="02020603050405020304" pitchFamily="18" charset="0"/>
              </a:rPr>
              <a:t>Tarnishment</a:t>
            </a:r>
            <a:r>
              <a:rPr lang="en-GB" altLang="en-US" sz="3200" dirty="0">
                <a:solidFill>
                  <a:srgbClr val="00B0F0"/>
                </a:solidFill>
                <a:latin typeface="Times New Roman" panose="02020603050405020304" pitchFamily="18" charset="0"/>
              </a:rPr>
              <a:t>, </a:t>
            </a:r>
            <a:r>
              <a:rPr lang="en-GB" altLang="en-US" sz="3200" dirty="0" err="1">
                <a:solidFill>
                  <a:srgbClr val="00B0F0"/>
                </a:solidFill>
                <a:latin typeface="Times New Roman" panose="02020603050405020304" pitchFamily="18" charset="0"/>
              </a:rPr>
              <a:t>dilution,disparagement</a:t>
            </a:r>
            <a:r>
              <a:rPr lang="en-GB" altLang="en-US" sz="3200" dirty="0">
                <a:solidFill>
                  <a:srgbClr val="00B0F0"/>
                </a:solidFill>
                <a:latin typeface="Times New Roman" panose="02020603050405020304" pitchFamily="18" charset="0"/>
              </a:rPr>
              <a:t> </a:t>
            </a:r>
            <a:r>
              <a:rPr kumimoji="0" lang="en-GB" altLang="en-US" sz="32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 </a:t>
            </a: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406908" y="631729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16</a:t>
            </a:fld>
            <a:endParaRPr kumimoji="0" lang="en-US" altLang="en-US" sz="1400" b="1"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pic>
        <p:nvPicPr>
          <p:cNvPr id="3" name="Picture 2">
            <a:extLst>
              <a:ext uri="{FF2B5EF4-FFF2-40B4-BE49-F238E27FC236}">
                <a16:creationId xmlns:a16="http://schemas.microsoft.com/office/drawing/2014/main" id="{E5EA6605-B0AE-557F-B055-195755C931A3}"/>
              </a:ext>
            </a:extLst>
          </p:cNvPr>
          <p:cNvPicPr>
            <a:picLocks noChangeAspect="1"/>
          </p:cNvPicPr>
          <p:nvPr/>
        </p:nvPicPr>
        <p:blipFill>
          <a:blip r:embed="rId3"/>
          <a:stretch>
            <a:fillRect/>
          </a:stretch>
        </p:blipFill>
        <p:spPr>
          <a:xfrm>
            <a:off x="967954" y="2383191"/>
            <a:ext cx="4172532" cy="1438476"/>
          </a:xfrm>
          <a:prstGeom prst="rect">
            <a:avLst/>
          </a:prstGeom>
        </p:spPr>
      </p:pic>
    </p:spTree>
    <p:extLst>
      <p:ext uri="{BB962C8B-B14F-4D97-AF65-F5344CB8AC3E}">
        <p14:creationId xmlns:p14="http://schemas.microsoft.com/office/powerpoint/2010/main" val="155309921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883006" y="735583"/>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Criticism v </a:t>
            </a:r>
            <a:r>
              <a:rPr kumimoji="0" lang="en-GB" altLang="en-US" sz="3600" b="1" i="0" u="none" strike="noStrike" kern="1200" cap="none" spc="0" normalizeH="0" baseline="0" noProof="0" dirty="0" err="1">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Tarnishment</a:t>
            </a: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883007" y="1557582"/>
            <a:ext cx="10180428" cy="479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628650" marR="0" lvl="2" algn="l" defTabSz="449218" rtl="0" eaLnBrk="0" fontAlgn="base" latinLnBrk="0" hangingPunct="0">
              <a:lnSpc>
                <a:spcPct val="100000"/>
              </a:lnSpc>
              <a:spcBef>
                <a:spcPct val="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0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Criticism is not the equivalent of </a:t>
            </a:r>
            <a:r>
              <a:rPr kumimoji="0" lang="en-GB" altLang="en-US" sz="2000" b="0" i="0" u="none" strike="noStrike" kern="1200" cap="none" spc="0" normalizeH="0" baseline="0" noProof="0" dirty="0" err="1">
                <a:ln>
                  <a:noFill/>
                </a:ln>
                <a:solidFill>
                  <a:srgbClr val="00B0F0"/>
                </a:solidFill>
                <a:effectLst/>
                <a:uLnTx/>
                <a:uFillTx/>
                <a:latin typeface="Times New Roman" panose="02020603050405020304" pitchFamily="18" charset="0"/>
                <a:ea typeface="Microsoft YaHei" panose="020B0503020204020204" pitchFamily="34" charset="-122"/>
                <a:cs typeface="+mn-cs"/>
              </a:rPr>
              <a:t>tarnishment</a:t>
            </a:r>
            <a:r>
              <a:rPr kumimoji="0" lang="en-GB" altLang="en-US" sz="20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 and the fact that a site primarily hosts criticism does not mean that Respondent’s intent was to tarnish Complainant’s mark. </a:t>
            </a:r>
          </a:p>
          <a:p>
            <a:pPr marL="628650" marR="0" lvl="2" algn="l" defTabSz="449218" rtl="0" eaLnBrk="0" fontAlgn="base" latinLnBrk="0" hangingPunct="0">
              <a:lnSpc>
                <a:spcPct val="100000"/>
              </a:lnSpc>
              <a:spcBef>
                <a:spcPct val="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000" dirty="0">
              <a:solidFill>
                <a:srgbClr val="00B0F0"/>
              </a:solidFill>
              <a:latin typeface="Times New Roman" panose="02020603050405020304" pitchFamily="18" charset="0"/>
            </a:endParaRPr>
          </a:p>
          <a:p>
            <a:pPr marL="628650" marR="0" lvl="2" algn="l" defTabSz="449218" rtl="0" eaLnBrk="0" fontAlgn="base" latinLnBrk="0" hangingPunct="0">
              <a:lnSpc>
                <a:spcPct val="100000"/>
              </a:lnSpc>
              <a:spcBef>
                <a:spcPct val="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0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McLane, WIPO No. D2000-1455.</a:t>
            </a:r>
          </a:p>
          <a:p>
            <a:pPr marL="628650" marR="0" lvl="2" algn="l" defTabSz="449218" rtl="0" eaLnBrk="0" fontAlgn="base" latinLnBrk="0" hangingPunct="0">
              <a:lnSpc>
                <a:spcPct val="100000"/>
              </a:lnSpc>
              <a:spcBef>
                <a:spcPct val="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000" dirty="0">
              <a:solidFill>
                <a:srgbClr val="00B0F0"/>
              </a:solidFill>
              <a:latin typeface="Times New Roman" panose="02020603050405020304" pitchFamily="18" charset="0"/>
            </a:endParaRPr>
          </a:p>
          <a:p>
            <a:pPr marL="628650" marR="0" lvl="2" algn="l" defTabSz="449218" rtl="0" eaLnBrk="0" fontAlgn="base" latinLnBrk="0" hangingPunct="0">
              <a:lnSpc>
                <a:spcPct val="100000"/>
              </a:lnSpc>
              <a:spcBef>
                <a:spcPct val="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0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Panels have distinguished criticism and </a:t>
            </a:r>
            <a:r>
              <a:rPr kumimoji="0" lang="en-GB" altLang="en-US" sz="2000" b="0" i="0" u="none" strike="noStrike" kern="1200" cap="none" spc="0" normalizeH="0" baseline="0" noProof="0" dirty="0" err="1">
                <a:ln>
                  <a:noFill/>
                </a:ln>
                <a:solidFill>
                  <a:srgbClr val="00B0F0"/>
                </a:solidFill>
                <a:effectLst/>
                <a:uLnTx/>
                <a:uFillTx/>
                <a:latin typeface="Times New Roman" panose="02020603050405020304" pitchFamily="18" charset="0"/>
                <a:ea typeface="Microsoft YaHei" panose="020B0503020204020204" pitchFamily="34" charset="-122"/>
                <a:cs typeface="+mn-cs"/>
              </a:rPr>
              <a:t>tarnishment</a:t>
            </a:r>
            <a:r>
              <a:rPr kumimoji="0" lang="en-GB" altLang="en-US" sz="20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 explaining that otherwise “every website critical of a brand owner could be deemed a tarnishing use. Rather, [t]</a:t>
            </a:r>
            <a:r>
              <a:rPr kumimoji="0" lang="en-GB" altLang="en-US" sz="2000" b="0" i="0" u="none" strike="noStrike" kern="1200" cap="none" spc="0" normalizeH="0" baseline="0" noProof="0" dirty="0" err="1">
                <a:ln>
                  <a:noFill/>
                </a:ln>
                <a:solidFill>
                  <a:srgbClr val="00B0F0"/>
                </a:solidFill>
                <a:effectLst/>
                <a:uLnTx/>
                <a:uFillTx/>
                <a:latin typeface="Times New Roman" panose="02020603050405020304" pitchFamily="18" charset="0"/>
                <a:ea typeface="Microsoft YaHei" panose="020B0503020204020204" pitchFamily="34" charset="-122"/>
                <a:cs typeface="+mn-cs"/>
              </a:rPr>
              <a:t>arnishment</a:t>
            </a:r>
            <a:r>
              <a:rPr kumimoji="0" lang="en-GB" altLang="en-US" sz="20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 in this context refers to such unseemly conduct as linking unrelated pornographic, violent or drug-related images or information to an otherwise wholesome mark.” </a:t>
            </a:r>
          </a:p>
          <a:p>
            <a:pPr marL="628650" marR="0" lvl="2" algn="l" defTabSz="449218" rtl="0" eaLnBrk="0" fontAlgn="base" latinLnBrk="0" hangingPunct="0">
              <a:lnSpc>
                <a:spcPct val="100000"/>
              </a:lnSpc>
              <a:spcBef>
                <a:spcPct val="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000" dirty="0">
              <a:solidFill>
                <a:srgbClr val="00B0F0"/>
              </a:solidFill>
              <a:latin typeface="Times New Roman" panose="02020603050405020304" pitchFamily="18" charset="0"/>
            </a:endParaRPr>
          </a:p>
          <a:p>
            <a:pPr marL="628650" marR="0" lvl="2" algn="l" defTabSz="449218" rtl="0" eaLnBrk="0" fontAlgn="base" latinLnBrk="0" hangingPunct="0">
              <a:lnSpc>
                <a:spcPct val="100000"/>
              </a:lnSpc>
              <a:spcBef>
                <a:spcPct val="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0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Ryanair, No. D2006-1194; see also Alsace, No. D2013-2025. Criticism is not “bad faith simply because the criticism might have an adverse impact on the Complainant’s business.” MUFG Union Bank, Case No. DME2014-0008.  </a:t>
            </a: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406908" y="631729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17</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121335799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60E509-1244-4DC2-8991-774595083123}"/>
              </a:ext>
            </a:extLst>
          </p:cNvPr>
          <p:cNvSpPr>
            <a:spLocks noGrp="1"/>
          </p:cNvSpPr>
          <p:nvPr>
            <p:ph type="sldNum" sz="quarter" idx="10"/>
          </p:nvPr>
        </p:nvSpPr>
        <p:spPr/>
        <p:txBody>
          <a:bodyPr/>
          <a:lstStyle/>
          <a:p>
            <a:pPr>
              <a:defRPr/>
            </a:pPr>
            <a:fld id="{69B545D5-EFC8-44A8-B8A6-7A6E2DBB0F64}" type="slidenum">
              <a:rPr lang="en-US" smtClean="0"/>
              <a:pPr>
                <a:defRPr/>
              </a:pPr>
              <a:t>18</a:t>
            </a:fld>
            <a:endParaRPr lang="en-US" dirty="0"/>
          </a:p>
        </p:txBody>
      </p:sp>
      <p:sp>
        <p:nvSpPr>
          <p:cNvPr id="4" name="TextBox 3">
            <a:extLst>
              <a:ext uri="{FF2B5EF4-FFF2-40B4-BE49-F238E27FC236}">
                <a16:creationId xmlns:a16="http://schemas.microsoft.com/office/drawing/2014/main" id="{730B31B3-D571-4BDC-AD42-735E2C786A9B}"/>
              </a:ext>
            </a:extLst>
          </p:cNvPr>
          <p:cNvSpPr txBox="1"/>
          <p:nvPr/>
        </p:nvSpPr>
        <p:spPr>
          <a:xfrm>
            <a:off x="3049172" y="2409821"/>
            <a:ext cx="6098344" cy="3046988"/>
          </a:xfrm>
          <a:prstGeom prst="rect">
            <a:avLst/>
          </a:prstGeom>
          <a:noFill/>
        </p:spPr>
        <p:txBody>
          <a:bodyPr wrap="square">
            <a:spAutoFit/>
          </a:bodyPr>
          <a:lstStyle/>
          <a:p>
            <a:r>
              <a:rPr lang="en-GB" sz="2400" dirty="0">
                <a:solidFill>
                  <a:schemeClr val="accent1"/>
                </a:solidFill>
                <a:latin typeface="+mj-lt"/>
              </a:rPr>
              <a:t>A UDRP proceeding is not the proper forum for addressing claims of defamation. </a:t>
            </a:r>
          </a:p>
          <a:p>
            <a:endParaRPr lang="en-GB" dirty="0">
              <a:solidFill>
                <a:schemeClr val="accent1"/>
              </a:solidFill>
              <a:latin typeface="+mj-lt"/>
            </a:endParaRPr>
          </a:p>
          <a:p>
            <a:r>
              <a:rPr lang="en-GB" dirty="0">
                <a:solidFill>
                  <a:schemeClr val="accent1"/>
                </a:solidFill>
                <a:latin typeface="+mj-lt"/>
              </a:rPr>
              <a:t>The United Grand Lodge of Queensland v. Redacted for Privacy, 1&amp;1 Internet Inc. / Alfred Warburton, Case No. D2018-2862 (WIPO Mar. 14, 2019), </a:t>
            </a:r>
          </a:p>
          <a:p>
            <a:r>
              <a:rPr lang="en-GB" dirty="0" err="1">
                <a:solidFill>
                  <a:schemeClr val="accent1"/>
                </a:solidFill>
                <a:latin typeface="+mj-lt"/>
              </a:rPr>
              <a:t>Wyles</a:t>
            </a:r>
            <a:r>
              <a:rPr lang="en-GB" dirty="0">
                <a:solidFill>
                  <a:schemeClr val="accent1"/>
                </a:solidFill>
                <a:latin typeface="+mj-lt"/>
              </a:rPr>
              <a:t> v. </a:t>
            </a:r>
            <a:r>
              <a:rPr lang="en-GB" dirty="0" err="1">
                <a:solidFill>
                  <a:schemeClr val="accent1"/>
                </a:solidFill>
                <a:latin typeface="+mj-lt"/>
              </a:rPr>
              <a:t>FlokiNET</a:t>
            </a:r>
            <a:r>
              <a:rPr lang="en-GB" dirty="0">
                <a:solidFill>
                  <a:schemeClr val="accent1"/>
                </a:solidFill>
                <a:latin typeface="+mj-lt"/>
              </a:rPr>
              <a:t> Ltd </a:t>
            </a:r>
            <a:r>
              <a:rPr lang="en-GB" dirty="0" err="1">
                <a:solidFill>
                  <a:schemeClr val="accent1"/>
                </a:solidFill>
                <a:latin typeface="+mj-lt"/>
              </a:rPr>
              <a:t>WhoisProtection</a:t>
            </a:r>
            <a:r>
              <a:rPr lang="en-GB" dirty="0">
                <a:solidFill>
                  <a:schemeClr val="accent1"/>
                </a:solidFill>
                <a:latin typeface="+mj-lt"/>
              </a:rPr>
              <a:t>, </a:t>
            </a:r>
            <a:r>
              <a:rPr lang="en-GB" dirty="0" err="1">
                <a:solidFill>
                  <a:schemeClr val="accent1"/>
                </a:solidFill>
                <a:latin typeface="+mj-lt"/>
              </a:rPr>
              <a:t>FlokiNET</a:t>
            </a:r>
            <a:r>
              <a:rPr lang="en-GB" dirty="0">
                <a:solidFill>
                  <a:schemeClr val="accent1"/>
                </a:solidFill>
                <a:latin typeface="+mj-lt"/>
              </a:rPr>
              <a:t> Ltd, Case No. 2020-0947 (WIPO Jun. 8, 2020); </a:t>
            </a:r>
          </a:p>
          <a:p>
            <a:r>
              <a:rPr lang="en-GB" dirty="0">
                <a:solidFill>
                  <a:schemeClr val="accent1"/>
                </a:solidFill>
                <a:latin typeface="+mj-lt"/>
              </a:rPr>
              <a:t>MUFG Union Bank, N.A. v. </a:t>
            </a:r>
            <a:r>
              <a:rPr lang="en-GB" dirty="0" err="1">
                <a:solidFill>
                  <a:schemeClr val="accent1"/>
                </a:solidFill>
                <a:latin typeface="+mj-lt"/>
              </a:rPr>
              <a:t>Bookout</a:t>
            </a:r>
            <a:r>
              <a:rPr lang="en-GB" dirty="0">
                <a:solidFill>
                  <a:schemeClr val="accent1"/>
                </a:solidFill>
                <a:latin typeface="+mj-lt"/>
              </a:rPr>
              <a:t>, Case No. DME2014-0008 (WIPO Dec. 3, 2014)</a:t>
            </a:r>
          </a:p>
        </p:txBody>
      </p:sp>
      <p:pic>
        <p:nvPicPr>
          <p:cNvPr id="3" name="Picture 2">
            <a:extLst>
              <a:ext uri="{FF2B5EF4-FFF2-40B4-BE49-F238E27FC236}">
                <a16:creationId xmlns:a16="http://schemas.microsoft.com/office/drawing/2014/main" id="{F1828B0D-A80F-4036-BF44-25393E6D1C84}"/>
              </a:ext>
            </a:extLst>
          </p:cNvPr>
          <p:cNvPicPr>
            <a:picLocks noChangeAspect="1"/>
          </p:cNvPicPr>
          <p:nvPr/>
        </p:nvPicPr>
        <p:blipFill>
          <a:blip r:embed="rId2"/>
          <a:stretch>
            <a:fillRect/>
          </a:stretch>
        </p:blipFill>
        <p:spPr>
          <a:xfrm>
            <a:off x="1410818" y="211016"/>
            <a:ext cx="9370364" cy="1856935"/>
          </a:xfrm>
          <a:prstGeom prst="rect">
            <a:avLst/>
          </a:prstGeom>
        </p:spPr>
      </p:pic>
    </p:spTree>
    <p:extLst>
      <p:ext uri="{BB962C8B-B14F-4D97-AF65-F5344CB8AC3E}">
        <p14:creationId xmlns:p14="http://schemas.microsoft.com/office/powerpoint/2010/main" val="3924483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939435"/>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PRECEDENT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623807" y="1557582"/>
            <a:ext cx="10439628" cy="479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dirty="0">
                <a:solidFill>
                  <a:srgbClr val="000000"/>
                </a:solidFill>
                <a:latin typeface="Times New Roman" panose="02020603050405020304" pitchFamily="18" charset="0"/>
              </a:rPr>
              <a:t>Website was a "complaint" site where the use of the trademarks was nominative. Respondent contends he was protected by the guarantee of free speech under the First Amendment of the U.S. Constitution and was exempted from liability by the "fair use" exemption under the U.S. Federal Anti-Dilution Act of 1996 for use of a famous mark if the use is for non-commercial purposes or for news reporting and commentary. Respondent further asserts that no prudent Internet user would be confused as to the source or sponsorship due to the home page stating that "This website is not affiliated in any way with Bridgestone/Firestone, Inc." and pages whose content is sharply critical of the Complainants. Complaint failed.  </a:t>
            </a:r>
          </a:p>
          <a:p>
            <a:pPr marL="0" marR="0" lvl="0" indent="0" algn="l" defTabSz="449218" rtl="0" eaLnBrk="0" fontAlgn="base" latinLnBrk="0" hangingPunct="0">
              <a:lnSpc>
                <a:spcPct val="100000"/>
              </a:lnSpc>
              <a:spcBef>
                <a:spcPct val="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dirty="0">
              <a:solidFill>
                <a:srgbClr val="000000"/>
              </a:solidFill>
              <a:latin typeface="Times New Roman" panose="02020603050405020304" pitchFamily="18" charset="0"/>
            </a:endParaRPr>
          </a:p>
          <a:p>
            <a:pPr marL="171450" lvl="1"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b="1" i="1" dirty="0">
                <a:solidFill>
                  <a:srgbClr val="000000"/>
                </a:solidFill>
                <a:latin typeface="Times New Roman" panose="02020603050405020304" pitchFamily="18" charset="0"/>
              </a:rPr>
              <a:t>Held</a:t>
            </a:r>
            <a:r>
              <a:rPr lang="en-GB" altLang="en-US" i="1" dirty="0">
                <a:solidFill>
                  <a:srgbClr val="000000"/>
                </a:solidFill>
                <a:latin typeface="Times New Roman" panose="02020603050405020304" pitchFamily="18" charset="0"/>
              </a:rPr>
              <a:t>, q</a:t>
            </a:r>
            <a:r>
              <a:rPr kumimoji="0" lang="en-GB" altLang="en-US" i="1"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uestions</a:t>
            </a:r>
            <a:r>
              <a:rPr kumimoji="0" lang="en-GB" altLang="en-US"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regarding whether criticism on a respondent’s website is accurate or defamatory are generally considered to fall outside of the scope of the Policy, as they may involve determinations on truth or falsity that cannot be determined in the limited scope of a UDRP proceeding</a:t>
            </a: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Bridgestone Firestone, Inc., Bridgestone/Firestone Research, Inc., and Bridgestone Corporation v. Jack Myers, WIPO Case No. D2000-0190.</a:t>
            </a: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584189" y="6354617"/>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19</a:t>
            </a:fld>
            <a:endParaRPr kumimoji="0" lang="en-US" altLang="en-US" sz="1200" b="1"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pic>
        <p:nvPicPr>
          <p:cNvPr id="3" name="Picture 2">
            <a:extLst>
              <a:ext uri="{FF2B5EF4-FFF2-40B4-BE49-F238E27FC236}">
                <a16:creationId xmlns:a16="http://schemas.microsoft.com/office/drawing/2014/main" id="{0DB1A128-9A43-E966-6474-62FBBAC9C6F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11801" y="206641"/>
            <a:ext cx="1838325" cy="647700"/>
          </a:xfrm>
          <a:prstGeom prst="rect">
            <a:avLst/>
          </a:prstGeom>
        </p:spPr>
      </p:pic>
      <p:pic>
        <p:nvPicPr>
          <p:cNvPr id="6" name="Picture 5">
            <a:extLst>
              <a:ext uri="{FF2B5EF4-FFF2-40B4-BE49-F238E27FC236}">
                <a16:creationId xmlns:a16="http://schemas.microsoft.com/office/drawing/2014/main" id="{AF727005-D239-70BC-4B32-8EDD7DBD48A5}"/>
              </a:ext>
            </a:extLst>
          </p:cNvPr>
          <p:cNvPicPr>
            <a:picLocks noChangeAspect="1"/>
          </p:cNvPicPr>
          <p:nvPr/>
        </p:nvPicPr>
        <p:blipFill>
          <a:blip r:embed="rId5"/>
          <a:stretch>
            <a:fillRect/>
          </a:stretch>
        </p:blipFill>
        <p:spPr>
          <a:xfrm>
            <a:off x="7641295" y="177972"/>
            <a:ext cx="2619741" cy="676369"/>
          </a:xfrm>
          <a:prstGeom prst="rect">
            <a:avLst/>
          </a:prstGeom>
        </p:spPr>
      </p:pic>
      <p:pic>
        <p:nvPicPr>
          <p:cNvPr id="8" name="Picture 7">
            <a:extLst>
              <a:ext uri="{FF2B5EF4-FFF2-40B4-BE49-F238E27FC236}">
                <a16:creationId xmlns:a16="http://schemas.microsoft.com/office/drawing/2014/main" id="{1C0FD22D-AF64-6155-0C6C-9B3E5057DC1A}"/>
              </a:ext>
            </a:extLst>
          </p:cNvPr>
          <p:cNvPicPr>
            <a:picLocks noChangeAspect="1"/>
          </p:cNvPicPr>
          <p:nvPr/>
        </p:nvPicPr>
        <p:blipFill>
          <a:blip r:embed="rId6"/>
          <a:stretch>
            <a:fillRect/>
          </a:stretch>
        </p:blipFill>
        <p:spPr>
          <a:xfrm>
            <a:off x="4816332" y="58956"/>
            <a:ext cx="2054577" cy="914400"/>
          </a:xfrm>
          <a:prstGeom prst="rect">
            <a:avLst/>
          </a:prstGeom>
        </p:spPr>
      </p:pic>
    </p:spTree>
    <p:extLst>
      <p:ext uri="{BB962C8B-B14F-4D97-AF65-F5344CB8AC3E}">
        <p14:creationId xmlns:p14="http://schemas.microsoft.com/office/powerpoint/2010/main" val="194564646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7ECFCE-355A-475D-5B53-87C443EC0F0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61926" y="3093948"/>
            <a:ext cx="3901440" cy="2926080"/>
          </a:xfrm>
          <a:prstGeom prst="rect">
            <a:avLst/>
          </a:prstGeom>
        </p:spPr>
      </p:pic>
      <p:sp>
        <p:nvSpPr>
          <p:cNvPr id="108547" name="Text Box 2">
            <a:extLst>
              <a:ext uri="{FF2B5EF4-FFF2-40B4-BE49-F238E27FC236}">
                <a16:creationId xmlns:a16="http://schemas.microsoft.com/office/drawing/2014/main" id="{74B9AAA4-AE44-4FF2-BE90-FD3665DDA573}"/>
              </a:ext>
            </a:extLst>
          </p:cNvPr>
          <p:cNvSpPr txBox="1">
            <a:spLocks noChangeArrowheads="1"/>
          </p:cNvSpPr>
          <p:nvPr/>
        </p:nvSpPr>
        <p:spPr bwMode="auto">
          <a:xfrm>
            <a:off x="1055551" y="1197266"/>
            <a:ext cx="9303126" cy="5303147"/>
          </a:xfrm>
          <a:prstGeom prst="rect">
            <a:avLst/>
          </a:prstGeom>
          <a:noFill/>
          <a:ln>
            <a:noFill/>
          </a:ln>
        </p:spPr>
        <p:txBody>
          <a:bodyPr lIns="89988" tIns="46794" rIns="89988" bIns="4679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000" dirty="0">
              <a:solidFill>
                <a:srgbClr val="000000"/>
              </a:solidFill>
              <a:latin typeface="Times New Roman" panose="02020603050405020304" pitchFamily="18" charset="0"/>
            </a:endParaRP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Times New Roman" panose="02020603050405020304" pitchFamily="18" charset="0"/>
              </a:rPr>
              <a:t>Content can be relevant at each stage</a:t>
            </a: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000" dirty="0">
              <a:solidFill>
                <a:srgbClr val="000000"/>
              </a:solidFill>
              <a:latin typeface="Times New Roman" panose="02020603050405020304" pitchFamily="18" charset="0"/>
            </a:endParaRP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Times New Roman" panose="02020603050405020304" pitchFamily="18" charset="0"/>
              </a:rPr>
              <a:t>The First and Second Limb can be content sensitive</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000" dirty="0">
              <a:solidFill>
                <a:srgbClr val="000000"/>
              </a:solidFill>
              <a:latin typeface="Times New Roman" panose="02020603050405020304" pitchFamily="18" charset="0"/>
            </a:endParaRP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Times New Roman" panose="02020603050405020304" pitchFamily="18" charset="0"/>
              </a:rPr>
              <a:t>Bad Faith definitely includes consideration of the content at the site in question.</a:t>
            </a: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Times New Roman" panose="02020603050405020304" pitchFamily="18" charset="0"/>
              </a:rPr>
              <a:t> </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Times New Roman" panose="02020603050405020304" pitchFamily="18" charset="0"/>
              </a:rPr>
              <a:t>National law can be relevant to that content </a:t>
            </a: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000" dirty="0">
              <a:solidFill>
                <a:srgbClr val="000000"/>
              </a:solidFill>
              <a:latin typeface="Times New Roman" panose="02020603050405020304" pitchFamily="18" charset="0"/>
            </a:endParaRP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Times New Roman" panose="02020603050405020304" pitchFamily="18" charset="0"/>
              </a:rPr>
              <a:t>In many cases the content of the website in question will remove </a:t>
            </a: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Times New Roman" panose="02020603050405020304" pitchFamily="18" charset="0"/>
              </a:rPr>
              <a:t>any doubt or compound it. </a:t>
            </a:r>
            <a:r>
              <a:rPr lang="en-GB" sz="2400" dirty="0"/>
              <a:t>it. </a:t>
            </a:r>
            <a:endParaRPr lang="en-US" altLang="en-US" sz="2400" dirty="0">
              <a:solidFill>
                <a:srgbClr val="000000"/>
              </a:solidFill>
              <a:latin typeface="Times New Roman" panose="02020603050405020304" pitchFamily="18" charset="0"/>
            </a:endParaRP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15363" name="Text Box 1">
            <a:extLst>
              <a:ext uri="{FF2B5EF4-FFF2-40B4-BE49-F238E27FC236}">
                <a16:creationId xmlns:a16="http://schemas.microsoft.com/office/drawing/2014/main" id="{9D0FA785-A74B-40E5-A55A-0D2C161952E9}"/>
              </a:ext>
            </a:extLst>
          </p:cNvPr>
          <p:cNvSpPr txBox="1">
            <a:spLocks noChangeArrowheads="1"/>
          </p:cNvSpPr>
          <p:nvPr/>
        </p:nvSpPr>
        <p:spPr bwMode="auto">
          <a:xfrm>
            <a:off x="2207925" y="692507"/>
            <a:ext cx="8061862" cy="71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US"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WHEN IS CONTENT RELEVANT?  </a:t>
            </a: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p:txBody>
      </p:sp>
      <p:sp>
        <p:nvSpPr>
          <p:cNvPr id="15364" name="Text Box 3">
            <a:extLst>
              <a:ext uri="{FF2B5EF4-FFF2-40B4-BE49-F238E27FC236}">
                <a16:creationId xmlns:a16="http://schemas.microsoft.com/office/drawing/2014/main" id="{25358667-8C8E-4392-8D33-40358730D0E8}"/>
              </a:ext>
            </a:extLst>
          </p:cNvPr>
          <p:cNvSpPr txBox="1">
            <a:spLocks noChangeArrowheads="1"/>
          </p:cNvSpPr>
          <p:nvPr/>
        </p:nvSpPr>
        <p:spPr bwMode="auto">
          <a:xfrm>
            <a:off x="2061895" y="6500413"/>
            <a:ext cx="1899990" cy="22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49218" rtl="0" eaLnBrk="0" fontAlgn="base" latinLnBrk="0" hangingPunct="0">
              <a:lnSpc>
                <a:spcPct val="100000"/>
              </a:lnSpc>
              <a:spcBef>
                <a:spcPct val="0"/>
              </a:spcBef>
              <a:spcAft>
                <a:spcPct val="0"/>
              </a:spcAft>
              <a:buClr>
                <a:srgbClr val="000000"/>
              </a:buClr>
              <a:buSzPct val="100000"/>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icrosoft YaHei" panose="020B0503020204020204" pitchFamily="34" charset="-122"/>
              <a:cs typeface="+mn-cs"/>
            </a:endParaRPr>
          </a:p>
        </p:txBody>
      </p:sp>
      <p:sp>
        <p:nvSpPr>
          <p:cNvPr id="15365" name="Text Box 4">
            <a:extLst>
              <a:ext uri="{FF2B5EF4-FFF2-40B4-BE49-F238E27FC236}">
                <a16:creationId xmlns:a16="http://schemas.microsoft.com/office/drawing/2014/main" id="{372C02E5-A446-49BB-9D34-88516EE2D1AA}"/>
              </a:ext>
            </a:extLst>
          </p:cNvPr>
          <p:cNvSpPr txBox="1">
            <a:spLocks noChangeArrowheads="1"/>
          </p:cNvSpPr>
          <p:nvPr/>
        </p:nvSpPr>
        <p:spPr bwMode="auto">
          <a:xfrm>
            <a:off x="11597951" y="6360732"/>
            <a:ext cx="203536"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A8B673CA-4650-4073-A71B-E1B2A0591963}" type="slidenum">
              <a:rPr kumimoji="0" lang="en-US" altLang="en-US" sz="1400" b="0"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2</a:t>
            </a:fld>
            <a:endParaRPr kumimoji="0" lang="en-US" altLang="en-US" sz="1400" b="0"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spTree>
    <p:extLst>
      <p:ext uri="{BB962C8B-B14F-4D97-AF65-F5344CB8AC3E}">
        <p14:creationId xmlns:p14="http://schemas.microsoft.com/office/powerpoint/2010/main" val="383668384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1052823"/>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PRECEDENT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919578" y="1514466"/>
            <a:ext cx="10439628" cy="479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UDRP panels long have recognized that an authentic criticism site may give rise to rights or legitimate interests under the Policy. </a:t>
            </a:r>
            <a:r>
              <a:rPr lang="en-GB" altLang="en-US" dirty="0">
                <a:solidFill>
                  <a:srgbClr val="000000"/>
                </a:solidFill>
                <a:latin typeface="Times New Roman" panose="02020603050405020304" pitchFamily="18" charset="0"/>
              </a:rPr>
              <a:t>I</a:t>
            </a: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 was an obvious criticism site, and the Panel finds that the site was not likely to confuse consumers.”) </a:t>
            </a:r>
            <a:r>
              <a:rPr lang="en-GB" altLang="en-US" dirty="0">
                <a:solidFill>
                  <a:srgbClr val="000000"/>
                </a:solidFill>
                <a:latin typeface="Times New Roman" panose="02020603050405020304" pitchFamily="18" charset="0"/>
              </a:rPr>
              <a:t>E</a:t>
            </a:r>
            <a:r>
              <a:rPr kumimoji="0" lang="en-GB" alt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ven</a:t>
            </a: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if the website at issue contains content that is alleged to be </a:t>
            </a:r>
            <a:r>
              <a:rPr kumimoji="0" lang="en-GB" alt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libelous</a:t>
            </a: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defamatory, or otherwise highly inappropriate (as Complainant alleges here). </a:t>
            </a:r>
            <a:r>
              <a:rPr lang="en-GB" altLang="en-US" dirty="0">
                <a:solidFill>
                  <a:srgbClr val="000000"/>
                </a:solidFill>
                <a:latin typeface="Times New Roman" panose="02020603050405020304" pitchFamily="18" charset="0"/>
              </a:rPr>
              <a:t>Complaint failed.</a:t>
            </a:r>
            <a:endPar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8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It is not the province of UDRP panels to pass judgment on such allegations; rather, claims of libel or defamation should be brought in forums that have jurisdiction over claims of that nature.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Dover Downs Gaming &amp; Entertainment, Inc. v. Domains By Proxy, LLC / Harold Carter Jr, Purlin Pal LLC, WIPO Case No. D2019-0633  </a:t>
            </a: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11002822" y="6311266"/>
            <a:ext cx="436801"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200" b="1"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20</a:t>
            </a:fld>
            <a:endParaRPr kumimoji="0" lang="en-US" altLang="en-US" sz="1200" b="1"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spTree>
    <p:extLst>
      <p:ext uri="{BB962C8B-B14F-4D97-AF65-F5344CB8AC3E}">
        <p14:creationId xmlns:p14="http://schemas.microsoft.com/office/powerpoint/2010/main" val="302640647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904178" y="402096"/>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PRECEDENT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764218" y="1298917"/>
            <a:ext cx="10439628" cy="523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8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8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The Domain Name was the name and trademark with the addition of the word “investigation”</a:t>
            </a: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and .com.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lvl="0" indent="0"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dirty="0">
                <a:solidFill>
                  <a:srgbClr val="000000"/>
                </a:solidFill>
                <a:latin typeface="Times New Roman" panose="02020603050405020304" pitchFamily="18" charset="0"/>
              </a:rPr>
              <a:t>T</a:t>
            </a: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he Complainant claimed </a:t>
            </a:r>
            <a:r>
              <a:rPr kumimoji="0" lang="en-GB" alt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tarnishment</a:t>
            </a: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of the Complainant’s trademark. </a:t>
            </a:r>
            <a:r>
              <a:rPr lang="en-GB" altLang="en-US" i="1" dirty="0">
                <a:solidFill>
                  <a:srgbClr val="000000"/>
                </a:solidFill>
                <a:latin typeface="Times New Roman" panose="02020603050405020304" pitchFamily="18" charset="0"/>
              </a:rPr>
              <a:t>The Policy is limited to finding whether a respondent is exercising their legitimate free speech rights, as part of a </a:t>
            </a:r>
            <a:r>
              <a:rPr lang="en-GB" altLang="en-US" i="1" dirty="0" err="1">
                <a:solidFill>
                  <a:srgbClr val="000000"/>
                </a:solidFill>
                <a:latin typeface="Times New Roman" panose="02020603050405020304" pitchFamily="18" charset="0"/>
              </a:rPr>
              <a:t>noncommercial</a:t>
            </a:r>
            <a:r>
              <a:rPr lang="en-GB" altLang="en-US" i="1" dirty="0">
                <a:solidFill>
                  <a:srgbClr val="000000"/>
                </a:solidFill>
                <a:latin typeface="Times New Roman" panose="02020603050405020304" pitchFamily="18" charset="0"/>
              </a:rPr>
              <a:t> use of a domain name..” Although, the term “investigation” is not a clear derogatory term, it suggests at a minimum a form of accusation, which could still be justified under the circumstances as outlined above. </a:t>
            </a:r>
          </a:p>
          <a:p>
            <a:pPr marL="0" lvl="0" indent="0"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8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lvl="0" indent="0"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dirty="0">
                <a:solidFill>
                  <a:srgbClr val="000000"/>
                </a:solidFill>
                <a:latin typeface="Times New Roman" panose="02020603050405020304" pitchFamily="18" charset="0"/>
              </a:rPr>
              <a:t>T</a:t>
            </a: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he composition of the Domain Name with such term would not create confusion overall, the Panel considers that the Website also does not create a misleading or false impression as to it being an official website of the Complainant or its purpose. ..the Panel concludes that the Website is prima facie non-commercial, genuinely fair, and does not appear to be a pretext for cybersquatting, commercial activity, or </a:t>
            </a:r>
            <a:r>
              <a:rPr kumimoji="0" lang="en-GB" alt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tarnishment</a:t>
            </a: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p>
          <a:p>
            <a:pPr marL="0" lvl="0" indent="0"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dirty="0">
              <a:solidFill>
                <a:srgbClr val="000000"/>
              </a:solidFill>
              <a:latin typeface="Times New Roman" panose="02020603050405020304" pitchFamily="18" charset="0"/>
            </a:endParaRPr>
          </a:p>
          <a:p>
            <a:pPr marL="0" lvl="0" indent="0"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Therefore, the second element of the Policy has not been satisfied and the complaint failed.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Lou Taylor v. Noelle Van Der </a:t>
            </a:r>
            <a:r>
              <a:rPr kumimoji="0" lang="en-GB" alt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Valk</a:t>
            </a:r>
            <a:r>
              <a:rPr lang="en-GB" altLang="en-US" b="1" dirty="0">
                <a:solidFill>
                  <a:srgbClr val="000000"/>
                </a:solidFill>
                <a:latin typeface="Times New Roman" panose="02020603050405020304" pitchFamily="18" charset="0"/>
              </a:rPr>
              <a:t>, WIPO </a:t>
            </a:r>
            <a:r>
              <a:rPr kumimoji="0" lang="en-GB"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Case No. D2021-2824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490883" y="6355969"/>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21</a:t>
            </a:fld>
            <a:endParaRPr kumimoji="0" lang="en-US" altLang="en-US" sz="1400" b="1"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spTree>
    <p:extLst>
      <p:ext uri="{BB962C8B-B14F-4D97-AF65-F5344CB8AC3E}">
        <p14:creationId xmlns:p14="http://schemas.microsoft.com/office/powerpoint/2010/main" val="3356372866"/>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325036"/>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PRECEDENT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572273" y="1266252"/>
            <a:ext cx="10439628" cy="486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Both parties were in local politics.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Respondent registered the domain name of the Complainant with the .com.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T</a:t>
            </a: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he website to which it resolved contained content that was critical of Complainant, his profession, his personal life and his qualifications to run for public office.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Respondent also distributed a flyer in the parties’ community which featured a photograph of Complainant along with the text: “I WANT YOUR VOTE! Learn more about me at [the disputed domain].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Respondent contended that he has rights and a legitimate interest in the website as a criticism site for purely political purposes, and constituted a permissible form of political campaigning against a political opponent only for the </a:t>
            </a:r>
            <a:r>
              <a:rPr kumimoji="0" lang="en-GB" alt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noncommercial</a:t>
            </a: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use of political comment and debate.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Held, </a:t>
            </a:r>
            <a:r>
              <a:rPr lang="en-GB" altLang="en-US" sz="1600" i="1" dirty="0">
                <a:solidFill>
                  <a:srgbClr val="000000"/>
                </a:solidFill>
                <a:latin typeface="Times New Roman" panose="02020603050405020304" pitchFamily="18" charset="0"/>
              </a:rPr>
              <a:t> </a:t>
            </a:r>
            <a:r>
              <a:rPr lang="en-GB" altLang="en-US" sz="1600" dirty="0">
                <a:solidFill>
                  <a:srgbClr val="000000"/>
                </a:solidFill>
                <a:latin typeface="Times New Roman" panose="02020603050405020304" pitchFamily="18" charset="0"/>
              </a:rPr>
              <a:t>Complaint upheld as the</a:t>
            </a:r>
            <a:r>
              <a:rPr lang="en-GB" altLang="en-US" sz="1600" i="1" dirty="0">
                <a:solidFill>
                  <a:srgbClr val="000000"/>
                </a:solidFill>
                <a:latin typeface="Times New Roman" panose="02020603050405020304" pitchFamily="18" charset="0"/>
              </a:rPr>
              <a:t> </a:t>
            </a:r>
            <a:r>
              <a:rPr lang="en-GB" altLang="en-US" sz="1600" dirty="0">
                <a:solidFill>
                  <a:srgbClr val="000000"/>
                </a:solidFill>
                <a:latin typeface="Times New Roman" panose="02020603050405020304" pitchFamily="18" charset="0"/>
              </a:rPr>
              <a:t>use</a:t>
            </a: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was impersonation. Held Because of the confusion and deception created by Respondent’s use of the Disputed Domain Name, the Panel finds that Respondent does not have rights or legitimate interests.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Victor </a:t>
            </a:r>
            <a:r>
              <a:rPr kumimoji="0" lang="en-GB" altLang="en-US" sz="1600" b="1"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Bekhet</a:t>
            </a:r>
            <a:r>
              <a:rPr kumimoji="0" lang="en-GB"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v. Kirk </a:t>
            </a:r>
            <a:r>
              <a:rPr kumimoji="0" lang="en-GB" altLang="en-US" sz="1600" b="1"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Uhler</a:t>
            </a:r>
            <a:r>
              <a:rPr kumimoji="0" lang="en-GB"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 Brian Jagger WIPO Case No. D2021-0039</a:t>
            </a:r>
            <a:r>
              <a:rPr lang="en-GB" sz="1600" b="1" dirty="0"/>
              <a:t>Because of the confusion and d</a:t>
            </a:r>
            <a:r>
              <a:rPr lang="en-GB" sz="1600" dirty="0"/>
              <a:t>eception created</a:t>
            </a:r>
            <a:endParaRPr kumimoji="0" lang="en-GB" altLang="en-US" sz="1600" b="1" i="0" u="none" strike="noStrike" kern="1200" cap="none" spc="0" normalizeH="0" baseline="0" noProof="0" dirty="0">
              <a:ln>
                <a:noFill/>
              </a:ln>
              <a:solidFill>
                <a:schemeClr val="tx1"/>
              </a:solidFill>
              <a:effectLst/>
              <a:uLnTx/>
              <a:uFillTx/>
              <a:latin typeface="+mj-lt"/>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640173" y="635042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22</a:t>
            </a:fld>
            <a:endParaRPr kumimoji="0" lang="en-US" altLang="en-US" sz="1400" b="1"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spTree>
    <p:extLst>
      <p:ext uri="{BB962C8B-B14F-4D97-AF65-F5344CB8AC3E}">
        <p14:creationId xmlns:p14="http://schemas.microsoft.com/office/powerpoint/2010/main" val="240864520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325036"/>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CAC PRECEDENT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572273" y="1266252"/>
            <a:ext cx="10439628" cy="486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Three panel decision. Second limb. Sucks case. Majority and minority dissenting decision.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Re </a:t>
            </a:r>
            <a:r>
              <a:rPr kumimoji="0" lang="en-GB" alt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Everything.sucks</a:t>
            </a: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Inc., which has a platform for end-users to post comments and engage in discussion and criticism on a wide variety of topics (The Platform). The Respondent was related to the Platform and deals with its domains and registered the Disputed Domain Name </a:t>
            </a:r>
            <a:r>
              <a:rPr kumimoji="0" lang="en-GB" altLang="en-US" sz="1600" b="0" i="0" u="sng"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under the “.sucks” TLD </a:t>
            </a: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to direct web traffic to the relevant page of the Platform about the Complainant.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Held, </a:t>
            </a:r>
            <a:r>
              <a:rPr kumimoji="0" lang="en-GB" alt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Complaint </a:t>
            </a:r>
            <a:r>
              <a:rPr lang="en-GB" altLang="en-US" sz="1600" dirty="0">
                <a:solidFill>
                  <a:srgbClr val="000000"/>
                </a:solidFill>
                <a:latin typeface="Times New Roman" panose="02020603050405020304" pitchFamily="18" charset="0"/>
              </a:rPr>
              <a:t>upheld by the Majority mainly use to the fact that Platform was commercial and the domain registered for the purpose of promoting it rather than for expressly a personal opinion. Citing section 2.6.1 of the WIPO Overview whereby “the respondent’s criticism must be genuine and non-commercial” noting that “in a number of UDRP decisions where a respondent argues that its domain name is being used for free speech purposes the panel has found this to be primarily a pretext for cybersquatting, commercial activity, or </a:t>
            </a:r>
            <a:r>
              <a:rPr lang="en-GB" altLang="en-US" sz="1600" dirty="0" err="1">
                <a:solidFill>
                  <a:srgbClr val="000000"/>
                </a:solidFill>
                <a:latin typeface="Times New Roman" panose="02020603050405020304" pitchFamily="18" charset="0"/>
              </a:rPr>
              <a:t>tarnishment</a:t>
            </a:r>
            <a:r>
              <a:rPr lang="en-GB" altLang="en-US" sz="1600" dirty="0">
                <a:solidFill>
                  <a:srgbClr val="000000"/>
                </a:solidFill>
                <a:latin typeface="Times New Roman" panose="02020603050405020304" pitchFamily="18" charset="0"/>
              </a:rPr>
              <a:t>”(see similarly Case No. 103142 ”BIODERMA.SUCKS”).   </a:t>
            </a: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Dissenting Judgment: “The Complainant opposes the public criticism/ criticism of its business and wants to ideally stop or at least to demote it - to protect its reputation. The Respondent and </a:t>
            </a:r>
            <a:r>
              <a:rPr kumimoji="0" lang="en-GB" alt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Everything.sucks</a:t>
            </a: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Inc run a business that facilitates and enables the expression of others. Taking this conflict, we must consider for example if a company can stop a newspaper or TV station reporting on a company’s business performance by claiming trade mark infringement when its name is used – this is that same scenario. Trade marks cannot and should not be used to supress criticism and discussion. It is not trade mark infringement for a newspaper to publish an item about the Complainant. The Respondent/the Platform are in the same position as a publisher such as a newspaper or magazine which hosts third party comments. The Respondent does have a commercial interest, but it is not its only interest, it is also interested in publishing the speech of others and providing a forum for their exercise of their rights. The fact that there is some commercial motivation is not determinative. ”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b="1" dirty="0" err="1">
                <a:solidFill>
                  <a:srgbClr val="000000"/>
                </a:solidFill>
                <a:latin typeface="Times New Roman" panose="02020603050405020304" pitchFamily="18" charset="0"/>
              </a:rPr>
              <a:t>Cargotech</a:t>
            </a:r>
            <a:r>
              <a:rPr lang="en-GB" altLang="en-US" sz="1600" b="1" dirty="0">
                <a:solidFill>
                  <a:srgbClr val="000000"/>
                </a:solidFill>
                <a:latin typeface="Times New Roman" panose="02020603050405020304" pitchFamily="18" charset="0"/>
              </a:rPr>
              <a:t> </a:t>
            </a:r>
            <a:r>
              <a:rPr kumimoji="0" lang="en-GB"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CAC Case No. </a:t>
            </a:r>
            <a:r>
              <a:rPr lang="en-GB" altLang="en-US" sz="1600" b="1" dirty="0">
                <a:solidFill>
                  <a:srgbClr val="000000"/>
                </a:solidFill>
                <a:latin typeface="Times New Roman" panose="02020603050405020304" pitchFamily="18" charset="0"/>
              </a:rPr>
              <a:t>103423</a:t>
            </a:r>
            <a:r>
              <a:rPr kumimoji="0" lang="en-GB" sz="1600" b="1" i="0" u="none" strike="noStrike" kern="1200" cap="none" spc="0" normalizeH="0" baseline="0" noProof="0" dirty="0" err="1">
                <a:ln>
                  <a:noFill/>
                </a:ln>
                <a:solidFill>
                  <a:prstClr val="white"/>
                </a:solidFill>
                <a:effectLst/>
                <a:uLnTx/>
                <a:uFillTx/>
                <a:latin typeface="Calibri" panose="020F0502020204030204" pitchFamily="34" charset="0"/>
                <a:ea typeface="Microsoft YaHei" panose="020B0503020204020204" pitchFamily="34" charset="-122"/>
                <a:cs typeface="+mn-cs"/>
              </a:rPr>
              <a:t>ecause</a:t>
            </a: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icrosoft YaHei" panose="020B0503020204020204" pitchFamily="34" charset="-122"/>
                <a:cs typeface="+mn-cs"/>
              </a:rPr>
              <a:t> of the confusion and d</a:t>
            </a: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icrosoft YaHei" panose="020B0503020204020204" pitchFamily="34" charset="-122"/>
                <a:cs typeface="+mn-cs"/>
              </a:rPr>
              <a:t>eception created</a:t>
            </a:r>
            <a:endParaRPr kumimoji="0" lang="en-GB" altLang="en-US" sz="1600" b="1" i="0" u="none" strike="noStrike" kern="1200" cap="none" spc="0" normalizeH="0" baseline="0" noProof="0" dirty="0">
              <a:ln>
                <a:noFill/>
              </a:ln>
              <a:solidFill>
                <a:prstClr val="black"/>
              </a:solidFill>
              <a:effectLst/>
              <a:uLnTx/>
              <a:uFillTx/>
              <a:latin typeface="Times New Roman" panose="02020603050405020304"/>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640173" y="635042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23</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61481967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325036"/>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CAC PRECEDENTS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572273" y="1266252"/>
            <a:ext cx="10439628" cy="486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See Honey Self cases, No. 103142 –also re the Everything Sucks site.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“The Respondent cannot claim to have legitimate interest based on free speech website. He is not the person who is said to be making the allegedly free speech commentary or criticism. The Respondent is a third party, or at least claims to be. Yet the Respondent is the registrant of the disputed domain name, not some other person who may or may not have a genuine gripe to make about the Complainant. In fact, the Respondent has no way of knowing anything of the genuineness of any criticisms made on the associated website. ”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But see: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UPWORK INC. v. Sunny Kumar, CAC 101294, October 30, 2016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NOVARTIS AG v. BRANDIT GmbH, CAC 103013, May 26, 2020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Both decided by the same </a:t>
            </a:r>
            <a:r>
              <a:rPr lang="en-GB" altLang="en-US" sz="1600" dirty="0" err="1">
                <a:solidFill>
                  <a:srgbClr val="000000"/>
                </a:solidFill>
                <a:latin typeface="Times New Roman" panose="02020603050405020304" pitchFamily="18" charset="0"/>
              </a:rPr>
              <a:t>Panelist</a:t>
            </a:r>
            <a:r>
              <a:rPr lang="en-GB" altLang="en-US" sz="1600" dirty="0">
                <a:solidFill>
                  <a:srgbClr val="000000"/>
                </a:solidFill>
                <a:latin typeface="Times New Roman" panose="02020603050405020304" pitchFamily="18" charset="0"/>
              </a:rPr>
              <a:t> these cases apply an “all circumstances” view.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Importantly, in each of these cases, the respondent, in whose favour the panel found, was the person seeking to make genuine criticism or to publish genuinely held views/commentary about the complainant.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640173" y="635042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24</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109905806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F84C03-2C07-4F54-AD56-99D47AE766B5}"/>
              </a:ext>
            </a:extLst>
          </p:cNvPr>
          <p:cNvSpPr>
            <a:spLocks noGrp="1"/>
          </p:cNvSpPr>
          <p:nvPr>
            <p:ph type="sldNum" sz="quarter" idx="10"/>
          </p:nvPr>
        </p:nvSpPr>
        <p:spPr/>
        <p:txBody>
          <a:bodyPr/>
          <a:lstStyle/>
          <a:p>
            <a:pPr>
              <a:defRPr/>
            </a:pPr>
            <a:fld id="{69B545D5-EFC8-44A8-B8A6-7A6E2DBB0F64}" type="slidenum">
              <a:rPr lang="en-US" smtClean="0"/>
              <a:pPr>
                <a:defRPr/>
              </a:pPr>
              <a:t>25</a:t>
            </a:fld>
            <a:endParaRPr lang="en-US" dirty="0"/>
          </a:p>
        </p:txBody>
      </p:sp>
      <p:pic>
        <p:nvPicPr>
          <p:cNvPr id="3" name="Picture 2">
            <a:extLst>
              <a:ext uri="{FF2B5EF4-FFF2-40B4-BE49-F238E27FC236}">
                <a16:creationId xmlns:a16="http://schemas.microsoft.com/office/drawing/2014/main" id="{815D7B2B-C939-479C-82C7-AB8D126AB88A}"/>
              </a:ext>
            </a:extLst>
          </p:cNvPr>
          <p:cNvPicPr>
            <a:picLocks noChangeAspect="1"/>
          </p:cNvPicPr>
          <p:nvPr/>
        </p:nvPicPr>
        <p:blipFill>
          <a:blip r:embed="rId2"/>
          <a:stretch>
            <a:fillRect/>
          </a:stretch>
        </p:blipFill>
        <p:spPr>
          <a:xfrm>
            <a:off x="5205907" y="2145681"/>
            <a:ext cx="1780186" cy="2566638"/>
          </a:xfrm>
          <a:prstGeom prst="rect">
            <a:avLst/>
          </a:prstGeom>
        </p:spPr>
      </p:pic>
    </p:spTree>
    <p:extLst>
      <p:ext uri="{BB962C8B-B14F-4D97-AF65-F5344CB8AC3E}">
        <p14:creationId xmlns:p14="http://schemas.microsoft.com/office/powerpoint/2010/main" val="1469334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325036"/>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SPEECH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614477" y="1266252"/>
            <a:ext cx="10439628" cy="486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80000"/>
              </a:lnSpc>
              <a:spcBef>
                <a:spcPts val="475"/>
              </a:spcBef>
              <a:spcAft>
                <a:spcPct val="0"/>
              </a:spcAft>
              <a:buClr>
                <a:srgbClr val="000000"/>
              </a:buClr>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80000"/>
              </a:lnSpc>
              <a:spcBef>
                <a:spcPts val="475"/>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Free speech of English origin but was never part of the law</a:t>
            </a:r>
          </a:p>
          <a:p>
            <a:pPr marL="325438" marR="0" lvl="0" indent="-285750" algn="l" defTabSz="914400" rtl="0" eaLnBrk="1" fontAlgn="base" latinLnBrk="0" hangingPunct="1">
              <a:lnSpc>
                <a:spcPct val="80000"/>
              </a:lnSpc>
              <a:spcBef>
                <a:spcPts val="475"/>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80000"/>
              </a:lnSpc>
              <a:spcBef>
                <a:spcPts val="475"/>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Role of Jury (and its ability to acquit) thought a better protection for free speech than any constitutional guarantee (Dicey 1885) plus rule against prior restraint on speech</a:t>
            </a:r>
          </a:p>
          <a:p>
            <a:pPr marL="325438" marR="0" lvl="0" indent="-285750" algn="l" defTabSz="914400" rtl="0" eaLnBrk="1" fontAlgn="base" latinLnBrk="0" hangingPunct="1">
              <a:lnSpc>
                <a:spcPct val="80000"/>
              </a:lnSpc>
              <a:spcBef>
                <a:spcPts val="475"/>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80000"/>
              </a:lnSpc>
              <a:spcBef>
                <a:spcPts val="475"/>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Negative rights culture –could do all that was not prohibited </a:t>
            </a:r>
          </a:p>
          <a:p>
            <a:pPr marL="325438" marR="0" lvl="0" indent="-285750" algn="l" defTabSz="914400" rtl="0" eaLnBrk="1" fontAlgn="base" latinLnBrk="0" hangingPunct="1">
              <a:lnSpc>
                <a:spcPct val="80000"/>
              </a:lnSpc>
              <a:spcBef>
                <a:spcPts val="475"/>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80000"/>
              </a:lnSpc>
              <a:spcBef>
                <a:spcPts val="475"/>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Then European Convention,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Art 10 of ECHR in </a:t>
            </a: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1953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but a treaty obligation only </a:t>
            </a:r>
          </a:p>
          <a:p>
            <a:pPr marL="285750" marR="0" lvl="0" indent="-285750" algn="l" defTabSz="914400" rtl="0" eaLnBrk="1" fontAlgn="base" latinLnBrk="0" hangingPunct="1">
              <a:lnSpc>
                <a:spcPct val="80000"/>
              </a:lnSpc>
              <a:spcBef>
                <a:spcPts val="475"/>
              </a:spcBef>
              <a:spcAft>
                <a:spcPct val="0"/>
              </a:spcAft>
              <a:buClr>
                <a:srgbClr val="000000"/>
              </a:buClr>
              <a:buSzPct val="100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80000"/>
              </a:lnSpc>
              <a:spcBef>
                <a:spcPts val="475"/>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ECHR enforceable domestic law with Human Rights Act 1998 (in force in 2000) </a:t>
            </a:r>
          </a:p>
          <a:p>
            <a:pPr marL="325438" marR="0" lvl="0" indent="-285750" algn="l" defTabSz="914400" rtl="0" eaLnBrk="1" fontAlgn="base" latinLnBrk="0" hangingPunct="1">
              <a:lnSpc>
                <a:spcPct val="80000"/>
              </a:lnSpc>
              <a:spcBef>
                <a:spcPts val="475"/>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80000"/>
              </a:lnSpc>
              <a:spcBef>
                <a:spcPts val="475"/>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Convention binds the Courts which is how it enters the law—also binds public authorities (includes private ones with a public function)</a:t>
            </a:r>
          </a:p>
          <a:p>
            <a:pPr marL="325438" marR="0" lvl="0" indent="-285750" algn="l" defTabSz="914400" rtl="0" eaLnBrk="1" fontAlgn="base" latinLnBrk="0" hangingPunct="1">
              <a:lnSpc>
                <a:spcPct val="80000"/>
              </a:lnSpc>
              <a:spcBef>
                <a:spcPts val="475"/>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80000"/>
              </a:lnSpc>
              <a:spcBef>
                <a:spcPts val="475"/>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But Art 10 is balanced against other rights (including now reputation under Art. 8)  and does not have US pre-eminence</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640173" y="635042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26</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82313450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325036"/>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SPEECH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614477" y="1266252"/>
            <a:ext cx="10439628" cy="486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altLang="en-US" sz="2400" dirty="0">
              <a:solidFill>
                <a:srgbClr val="000000"/>
              </a:solidFill>
              <a:latin typeface="Times New Roman" panose="02020603050405020304" pitchFamily="18" charset="0"/>
            </a:endParaRP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342900" marR="0" lvl="0" indent="-342900" algn="l" defTabSz="914400" rtl="0" eaLnBrk="1" fontAlgn="base" latinLnBrk="0" hangingPunct="1">
              <a:lnSpc>
                <a:spcPct val="100000"/>
              </a:lnSpc>
              <a:spcBef>
                <a:spcPts val="500"/>
              </a:spcBef>
              <a:spcAft>
                <a:spcPct val="0"/>
              </a:spcAft>
              <a:buClrTx/>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Art 10. protects speech which is offensive, shocking or disturbing, see </a:t>
            </a:r>
            <a:r>
              <a:rPr kumimoji="0" lang="en-GB"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Handyside</a:t>
            </a: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v United Kingdom (5493/72)at [49] and Sunday Times v UK (No 2) [1992] 14 EHRR 123 (</a:t>
            </a:r>
            <a:r>
              <a:rPr kumimoji="0" lang="en-GB"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Spycatcher</a:t>
            </a: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[50]:</a:t>
            </a: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“Freedom of expression constitutes one of the essential foundations of a democratic society…it is applicable not only to “information” or “ideas” that are favourably received or regarded as inoffensive or as a matter of indifference, but also as to those that offend, shock or disturb …”</a:t>
            </a: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342900" marR="0" lvl="0" indent="-342900" algn="l" defTabSz="914400" rtl="0" eaLnBrk="1" fontAlgn="base" latinLnBrk="0" hangingPunct="1">
              <a:lnSpc>
                <a:spcPct val="100000"/>
              </a:lnSpc>
              <a:spcBef>
                <a:spcPts val="500"/>
              </a:spcBef>
              <a:spcAft>
                <a:spcPct val="0"/>
              </a:spcAft>
              <a:buClrTx/>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Restrictions must be necessary and proportionate and knowable in advance to be convention compliant. </a:t>
            </a: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640173" y="635042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27</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347955978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325036"/>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SPEECH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614477" y="1266252"/>
            <a:ext cx="10439628" cy="486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914400" rtl="0" eaLnBrk="1" fontAlgn="base" latinLnBrk="0" hangingPunct="1">
              <a:lnSpc>
                <a:spcPct val="100000"/>
              </a:lnSpc>
              <a:spcBef>
                <a:spcPts val="500"/>
              </a:spcBef>
              <a:spcAft>
                <a:spcPct val="0"/>
              </a:spcAft>
              <a:buClrTx/>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In </a:t>
            </a:r>
            <a:r>
              <a:rPr kumimoji="0" lang="en-GB"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Miller v College of Policing</a:t>
            </a: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[2020] EWHC 225,Knowles J, emphasised the importance of freedom of expression. The judgment opens with a quote from the unpublished introduction to Animal Farm (1945) by George Orwell:</a:t>
            </a:r>
          </a:p>
          <a:p>
            <a:pPr marL="0" marR="0" lvl="0" indent="0" algn="l" defTabSz="914400" rtl="0" eaLnBrk="1" fontAlgn="base" latinLnBrk="0" hangingPunct="1">
              <a:lnSpc>
                <a:spcPct val="100000"/>
              </a:lnSpc>
              <a:spcBef>
                <a:spcPts val="500"/>
              </a:spcBef>
              <a:spcAft>
                <a:spcPct val="0"/>
              </a:spcAft>
              <a:buClrTx/>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r>
              <a:rPr kumimoji="0" lang="en-GB"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“If liberty means anything at all, it means the right to tell people what they do not want to hear.”</a:t>
            </a:r>
          </a:p>
          <a:p>
            <a:pPr marL="0" marR="0" lvl="0" indent="0" algn="l" defTabSz="914400" rtl="0" eaLnBrk="1" fontAlgn="base" latinLnBrk="0" hangingPunct="1">
              <a:lnSpc>
                <a:spcPct val="100000"/>
              </a:lnSpc>
              <a:spcBef>
                <a:spcPts val="500"/>
              </a:spcBef>
              <a:spcAft>
                <a:spcPct val="0"/>
              </a:spcAft>
              <a:buClrTx/>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914400" rtl="0" eaLnBrk="1" fontAlgn="base" latinLnBrk="0" hangingPunct="1">
              <a:lnSpc>
                <a:spcPct val="100000"/>
              </a:lnSpc>
              <a:spcBef>
                <a:spcPts val="500"/>
              </a:spcBef>
              <a:spcAft>
                <a:spcPct val="0"/>
              </a:spcAft>
              <a:buClrTx/>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The judgment goes on to quote the well-known words of Sedley LJ in </a:t>
            </a:r>
            <a:r>
              <a:rPr kumimoji="0" lang="en-GB"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Redmond-Bate v DPP</a:t>
            </a: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1999] Crim LR 998 at [20]:</a:t>
            </a:r>
          </a:p>
          <a:p>
            <a:pPr marL="0" marR="0" lvl="0" indent="0" algn="l" defTabSz="914400" rtl="0" eaLnBrk="1" fontAlgn="base" latinLnBrk="0" hangingPunct="1">
              <a:lnSpc>
                <a:spcPct val="100000"/>
              </a:lnSpc>
              <a:spcBef>
                <a:spcPts val="500"/>
              </a:spcBef>
              <a:spcAft>
                <a:spcPct val="0"/>
              </a:spcAft>
              <a:buClrTx/>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914400" rtl="0" eaLnBrk="1" fontAlgn="base" latinLnBrk="0" hangingPunct="1">
              <a:lnSpc>
                <a:spcPct val="100000"/>
              </a:lnSpc>
              <a:spcBef>
                <a:spcPts val="500"/>
              </a:spcBef>
              <a:spcAft>
                <a:spcPct val="0"/>
              </a:spcAft>
              <a:buClrTx/>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“Free speech includes not only the inoffensive but the irritating, the contentious, the eccentric, the heretical, the unwelcome and the provocative… Freedom only to speak inoffensively is not worth having.”</a:t>
            </a:r>
          </a:p>
          <a:p>
            <a:pPr marL="342900" marR="0" lvl="0" indent="-342900" algn="l" defTabSz="914400" rtl="0" eaLnBrk="1" fontAlgn="base" latinLnBrk="0" hangingPunct="1">
              <a:lnSpc>
                <a:spcPct val="100000"/>
              </a:lnSpc>
              <a:spcBef>
                <a:spcPts val="500"/>
              </a:spcBef>
              <a:spcAft>
                <a:spcPct val="0"/>
              </a:spcAft>
              <a:buClrTx/>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640173" y="635042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28</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143294713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58A690FD-7034-A9EF-61A4-82F95170C37B}"/>
              </a:ext>
            </a:extLst>
          </p:cNvPr>
          <p:cNvSpPr txBox="1"/>
          <p:nvPr/>
        </p:nvSpPr>
        <p:spPr>
          <a:xfrm>
            <a:off x="2135188" y="539750"/>
            <a:ext cx="8064500" cy="714375"/>
          </a:xfrm>
          <a:prstGeom prst="rect">
            <a:avLst/>
          </a:prstGeom>
          <a:noFill/>
          <a:ln cap="flat">
            <a:noFill/>
          </a:ln>
        </p:spPr>
        <p:txBody>
          <a:bodyPr lIns="0" tIns="0" rIns="0" bIns="0" anchorCtr="1"/>
          <a:lstStyle/>
          <a:p>
            <a:pPr marL="0" marR="0" lvl="0" indent="0" algn="ctr" defTabSz="449263" rtl="0" eaLnBrk="1" fontAlgn="auto" latinLnBrk="0" hangingPunct="1">
              <a:lnSpc>
                <a:spcPct val="100000"/>
              </a:lnSpc>
              <a:spcBef>
                <a:spcPts val="0"/>
              </a:spcBef>
              <a:spcAft>
                <a:spcPts val="0"/>
              </a:spcAft>
              <a:buClrTx/>
              <a:buSzTx/>
              <a:buFontTx/>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kumimoji="0" lang="en-GB" sz="3600" b="1" i="0" u="none" strike="noStrike" kern="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RIGHT TO OFFEND</a:t>
            </a:r>
          </a:p>
        </p:txBody>
      </p:sp>
      <p:sp>
        <p:nvSpPr>
          <p:cNvPr id="56323" name="Text Box 2">
            <a:extLst>
              <a:ext uri="{FF2B5EF4-FFF2-40B4-BE49-F238E27FC236}">
                <a16:creationId xmlns:a16="http://schemas.microsoft.com/office/drawing/2014/main" id="{461413C0-DE9E-B6C0-69C5-C04E5502D980}"/>
              </a:ext>
            </a:extLst>
          </p:cNvPr>
          <p:cNvSpPr txBox="1">
            <a:spLocks noChangeArrowheads="1"/>
          </p:cNvSpPr>
          <p:nvPr/>
        </p:nvSpPr>
        <p:spPr bwMode="auto">
          <a:xfrm>
            <a:off x="1014413" y="1409700"/>
            <a:ext cx="8961437"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marL="323850" indent="-307975" defTabSz="449263">
              <a:spcBef>
                <a:spcPts val="1000"/>
              </a:spcBef>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9pPr>
          </a:lstStyle>
          <a:p>
            <a:pPr marL="15875" marR="0" lvl="0" indent="0" algn="l" defTabSz="449263" rtl="0" eaLnBrk="1" fontAlgn="base" latinLnBrk="0" hangingPunct="1">
              <a:lnSpc>
                <a:spcPct val="85000"/>
              </a:lnSpc>
              <a:spcBef>
                <a:spcPts val="500"/>
              </a:spcBef>
              <a:spcAft>
                <a:spcPct val="0"/>
              </a:spcAft>
              <a:buClr>
                <a:srgbClr val="000000"/>
              </a:buClr>
              <a:buSzTx/>
              <a:buFont typeface="Wingdings 3" panose="05040102010807070707" pitchFamily="18" charset="2"/>
              <a:buNone/>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Arial" panose="020B0604020202020204" pitchFamily="34" charset="0"/>
              </a:rPr>
              <a:t>Hertel v Switzerland, 1999) 28E.H.R.R.534; 5B.H.R.C.260</a:t>
            </a:r>
          </a:p>
          <a:p>
            <a:pPr marL="15875" marR="0" lvl="0" indent="0" algn="l" defTabSz="449263" rtl="0" eaLnBrk="1" fontAlgn="base" latinLnBrk="0" hangingPunct="1">
              <a:lnSpc>
                <a:spcPct val="85000"/>
              </a:lnSpc>
              <a:spcBef>
                <a:spcPts val="500"/>
              </a:spcBef>
              <a:spcAft>
                <a:spcPct val="0"/>
              </a:spcAft>
              <a:buClr>
                <a:srgbClr val="000000"/>
              </a:buClr>
              <a:buSzTx/>
              <a:buFont typeface="Wingdings 3" panose="05040102010807070707" pitchFamily="18" charset="2"/>
              <a:buNone/>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Arial" panose="020B0604020202020204" pitchFamily="34" charset="0"/>
              </a:rPr>
              <a:t>The claimant, an independent research scientist, conducted a study on the impact of microwaves on food which concluded that they influenced a carcinogenic process. The study was cited in an article in a quarterly publication which called for microwave ovens to be banned. The Swiss Association of Manufacturers and Suppliers of Household Electrical Appliances sued for denigration and unfair competition and sought an undertaking from Mr Hertel not to disseminate his statements. An injunction was granted by the Swiss courts. Mr Hertel complained that this breached his rights under art.10. The court stated that freedom of expression includes the right to offend, shock and disturb—subject only to exceptions to be construed strictly where there is a pressing social need. This case differed from purely commercial cases as the statements were not purely commercial, but were participation in a debate affecting the general public interest, and on public health. The court found the effect of the injunction was in part to censor Mr Hertel’s work and substantially to reduce his ability to put forward views which had their place in a public debate. It did not matter that his opinion was a minority one and might even be devoid of </a:t>
            </a:r>
            <a:r>
              <a:rPr kumimoji="0" lang="en-GB"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Arial" panose="020B0604020202020204" pitchFamily="34" charset="0"/>
              </a:rPr>
              <a:t>merit,since</a:t>
            </a: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Arial" panose="020B0604020202020204" pitchFamily="34" charset="0"/>
              </a:rPr>
              <a:t> it would be unreasonable to restrict freedom of expression only to generally accepted ideas. Accordingly, the injunction could not be considered as “necessary” “in a democratic society” and violated art.10. </a:t>
            </a:r>
            <a:endParaRPr kumimoji="0" lang="en-GB" alt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Arial" panose="020B0604020202020204" pitchFamily="34" charset="0"/>
            </a:endParaRPr>
          </a:p>
        </p:txBody>
      </p:sp>
      <p:sp>
        <p:nvSpPr>
          <p:cNvPr id="3" name="Slide Number Placeholder 2">
            <a:extLst>
              <a:ext uri="{FF2B5EF4-FFF2-40B4-BE49-F238E27FC236}">
                <a16:creationId xmlns:a16="http://schemas.microsoft.com/office/drawing/2014/main" id="{5AE74161-6512-D5E7-BCDE-EAC34BE53F3B}"/>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A52BA9-3FE7-4D29-860B-D317A0AB7684}" type="slidenum">
              <a:rPr kumimoji="0" lang="en-US" sz="1400" b="1"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400" b="1"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29BA02A5-CBD8-0169-6D82-9CFC208D2B5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83932" y="4609291"/>
            <a:ext cx="2114550" cy="1409700"/>
          </a:xfrm>
          <a:prstGeom prst="rect">
            <a:avLst/>
          </a:prstGeom>
        </p:spPr>
      </p:pic>
    </p:spTree>
    <p:extLst>
      <p:ext uri="{BB962C8B-B14F-4D97-AF65-F5344CB8AC3E}">
        <p14:creationId xmlns:p14="http://schemas.microsoft.com/office/powerpoint/2010/main" val="219444240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7ECFCE-355A-475D-5B53-87C443EC0F0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61926" y="3093948"/>
            <a:ext cx="3901440" cy="2926080"/>
          </a:xfrm>
          <a:prstGeom prst="rect">
            <a:avLst/>
          </a:prstGeom>
        </p:spPr>
      </p:pic>
      <p:sp>
        <p:nvSpPr>
          <p:cNvPr id="108547" name="Text Box 2">
            <a:extLst>
              <a:ext uri="{FF2B5EF4-FFF2-40B4-BE49-F238E27FC236}">
                <a16:creationId xmlns:a16="http://schemas.microsoft.com/office/drawing/2014/main" id="{74B9AAA4-AE44-4FF2-BE90-FD3665DDA573}"/>
              </a:ext>
            </a:extLst>
          </p:cNvPr>
          <p:cNvSpPr txBox="1">
            <a:spLocks noChangeArrowheads="1"/>
          </p:cNvSpPr>
          <p:nvPr/>
        </p:nvSpPr>
        <p:spPr bwMode="auto">
          <a:xfrm>
            <a:off x="1055551" y="1197266"/>
            <a:ext cx="9303126" cy="5303147"/>
          </a:xfrm>
          <a:prstGeom prst="rect">
            <a:avLst/>
          </a:prstGeom>
          <a:noFill/>
          <a:ln>
            <a:noFill/>
          </a:ln>
        </p:spPr>
        <p:txBody>
          <a:bodyPr lIns="89988" tIns="46794" rIns="89988" bIns="4679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Hypothesis </a:t>
            </a: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400" dirty="0">
              <a:solidFill>
                <a:srgbClr val="000000"/>
              </a:solidFill>
              <a:latin typeface="Times New Roman" panose="02020603050405020304" pitchFamily="18" charset="0"/>
            </a:endParaRP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Content is very often determinative: </a:t>
            </a: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400" dirty="0">
              <a:solidFill>
                <a:srgbClr val="000000"/>
              </a:solidFill>
              <a:latin typeface="Times New Roman" panose="02020603050405020304" pitchFamily="18" charset="0"/>
            </a:endParaRP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True or False? </a:t>
            </a: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15363" name="Text Box 1">
            <a:extLst>
              <a:ext uri="{FF2B5EF4-FFF2-40B4-BE49-F238E27FC236}">
                <a16:creationId xmlns:a16="http://schemas.microsoft.com/office/drawing/2014/main" id="{9D0FA785-A74B-40E5-A55A-0D2C161952E9}"/>
              </a:ext>
            </a:extLst>
          </p:cNvPr>
          <p:cNvSpPr txBox="1">
            <a:spLocks noChangeArrowheads="1"/>
          </p:cNvSpPr>
          <p:nvPr/>
        </p:nvSpPr>
        <p:spPr bwMode="auto">
          <a:xfrm>
            <a:off x="2207925" y="692507"/>
            <a:ext cx="8061862" cy="71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US"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HOW RELEVANT IS CONTENT?  </a:t>
            </a: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p:txBody>
      </p:sp>
      <p:sp>
        <p:nvSpPr>
          <p:cNvPr id="15364" name="Text Box 3">
            <a:extLst>
              <a:ext uri="{FF2B5EF4-FFF2-40B4-BE49-F238E27FC236}">
                <a16:creationId xmlns:a16="http://schemas.microsoft.com/office/drawing/2014/main" id="{25358667-8C8E-4392-8D33-40358730D0E8}"/>
              </a:ext>
            </a:extLst>
          </p:cNvPr>
          <p:cNvSpPr txBox="1">
            <a:spLocks noChangeArrowheads="1"/>
          </p:cNvSpPr>
          <p:nvPr/>
        </p:nvSpPr>
        <p:spPr bwMode="auto">
          <a:xfrm>
            <a:off x="2061895" y="6500413"/>
            <a:ext cx="1899990" cy="22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49218" rtl="0" eaLnBrk="0" fontAlgn="base" latinLnBrk="0" hangingPunct="0">
              <a:lnSpc>
                <a:spcPct val="100000"/>
              </a:lnSpc>
              <a:spcBef>
                <a:spcPct val="0"/>
              </a:spcBef>
              <a:spcAft>
                <a:spcPct val="0"/>
              </a:spcAft>
              <a:buClr>
                <a:srgbClr val="000000"/>
              </a:buClr>
              <a:buSzPct val="100000"/>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icrosoft YaHei" panose="020B0503020204020204" pitchFamily="34" charset="-122"/>
              <a:cs typeface="+mn-cs"/>
            </a:endParaRPr>
          </a:p>
        </p:txBody>
      </p:sp>
      <p:sp>
        <p:nvSpPr>
          <p:cNvPr id="15365" name="Text Box 4">
            <a:extLst>
              <a:ext uri="{FF2B5EF4-FFF2-40B4-BE49-F238E27FC236}">
                <a16:creationId xmlns:a16="http://schemas.microsoft.com/office/drawing/2014/main" id="{372C02E5-A446-49BB-9D34-88516EE2D1AA}"/>
              </a:ext>
            </a:extLst>
          </p:cNvPr>
          <p:cNvSpPr txBox="1">
            <a:spLocks noChangeArrowheads="1"/>
          </p:cNvSpPr>
          <p:nvPr/>
        </p:nvSpPr>
        <p:spPr bwMode="auto">
          <a:xfrm>
            <a:off x="11597951" y="6360732"/>
            <a:ext cx="203536"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A8B673CA-4650-4073-A71B-E1B2A0591963}" type="slidenum">
              <a:rPr kumimoji="0" lang="en-US" altLang="en-US" sz="1400" b="0"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3</a:t>
            </a:fld>
            <a:endParaRPr kumimoji="0" lang="en-US" altLang="en-US" sz="1400" b="0"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279259043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325036"/>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SPEECH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614477" y="1266252"/>
            <a:ext cx="10439628" cy="486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ECHR art.10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i="1" dirty="0">
                <a:solidFill>
                  <a:srgbClr val="000000"/>
                </a:solidFill>
                <a:latin typeface="Times New Roman" panose="02020603050405020304" pitchFamily="18" charset="0"/>
              </a:rPr>
              <a:t>“1.Everyone has the right to freedom of expression. this right shall include freedom to hold opinions and to receive and impart information and ideas without interference by public authority and regardless of frontiers. This article shall not prevent States from requiring the licensing of broadcasting, television or cinema enterprises.</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i="1"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i="1" dirty="0">
                <a:solidFill>
                  <a:srgbClr val="000000"/>
                </a:solidFill>
                <a:latin typeface="Times New Roman" panose="02020603050405020304" pitchFamily="18" charset="0"/>
              </a:rPr>
              <a:t>2.The exercise of these freedoms, since it carries with it duties and responsibilities, may be subject to such formalities, conditions, restrictions or penalties as are </a:t>
            </a:r>
            <a:r>
              <a:rPr lang="en-GB" altLang="en-US" sz="1600" i="1" u="sng" dirty="0">
                <a:solidFill>
                  <a:srgbClr val="000000"/>
                </a:solidFill>
                <a:latin typeface="Times New Roman" panose="02020603050405020304" pitchFamily="18" charset="0"/>
              </a:rPr>
              <a:t>prescribed by law and are necessary in a democratic society, in the interests of</a:t>
            </a:r>
            <a:r>
              <a:rPr lang="en-GB" altLang="en-US" sz="1600" i="1" dirty="0">
                <a:solidFill>
                  <a:srgbClr val="000000"/>
                </a:solidFill>
                <a:latin typeface="Times New Roman" panose="02020603050405020304" pitchFamily="18" charset="0"/>
              </a:rPr>
              <a:t> national security, territorial integrity or public safety, for the prevention of disorder or crime, for the protection of health or morals, </a:t>
            </a:r>
            <a:r>
              <a:rPr lang="en-GB" altLang="en-US" sz="1600" i="1" u="sng" dirty="0">
                <a:solidFill>
                  <a:srgbClr val="000000"/>
                </a:solidFill>
                <a:latin typeface="Times New Roman" panose="02020603050405020304" pitchFamily="18" charset="0"/>
              </a:rPr>
              <a:t>for the protection of the reputation or the rights of others, for preventing the disclosure of information received in confidence</a:t>
            </a:r>
            <a:r>
              <a:rPr lang="en-GB" altLang="en-US" sz="1600" i="1" dirty="0">
                <a:solidFill>
                  <a:srgbClr val="000000"/>
                </a:solidFill>
                <a:latin typeface="Times New Roman" panose="02020603050405020304" pitchFamily="18" charset="0"/>
              </a:rPr>
              <a:t>, or for maintaining the authority and impartiality of the judiciary.”</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Art. 8 “Everyone has the right to respect for his private and family life, his home and his correspondence.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There shall be no interference by a public authority with the exercise of this right except such as in accordance with the law and is necessary in a democratic society, in the interests of national security,  public safety, or the economic well being of the country, for the prevention of disorder or crime, for the protection of health or morals, or </a:t>
            </a:r>
            <a:r>
              <a:rPr lang="en-GB" altLang="en-US" sz="1600" u="sng" dirty="0">
                <a:solidFill>
                  <a:srgbClr val="000000"/>
                </a:solidFill>
                <a:latin typeface="Times New Roman" panose="02020603050405020304" pitchFamily="18" charset="0"/>
              </a:rPr>
              <a:t>for the protection of the rights or freedoms of others.”</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Encompasses the reputation, honour, privacy and data rights of the individual (Spanish Supreme Court in El </a:t>
            </a:r>
            <a:r>
              <a:rPr lang="en-GB" altLang="en-US" sz="1600" dirty="0" err="1">
                <a:solidFill>
                  <a:srgbClr val="000000"/>
                </a:solidFill>
                <a:latin typeface="Times New Roman" panose="02020603050405020304" pitchFamily="18" charset="0"/>
              </a:rPr>
              <a:t>Pais</a:t>
            </a:r>
            <a:r>
              <a:rPr lang="en-GB" altLang="en-US" sz="1600" dirty="0">
                <a:solidFill>
                  <a:srgbClr val="000000"/>
                </a:solidFill>
                <a:latin typeface="Times New Roman" panose="02020603050405020304" pitchFamily="18" charset="0"/>
              </a:rPr>
              <a:t> decision 2015). The State is also under positive obligations to protect a person’s Article 8 rights from interference by third parties</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640173" y="635042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30</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190733664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325036"/>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SPEECH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614477" y="1266252"/>
            <a:ext cx="10439628" cy="486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4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UN Human Rights Council in resolution 12/16, says restrictions on speech should never be applied to: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R="0" lvl="0" algn="l" defTabSz="449218" rtl="0" eaLnBrk="0" fontAlgn="base" latinLnBrk="0" hangingPunct="0">
              <a:lnSpc>
                <a:spcPct val="100000"/>
              </a:lnSpc>
              <a:spcBef>
                <a:spcPct val="0"/>
              </a:spcBef>
              <a:spcAft>
                <a:spcPct val="0"/>
              </a:spcAft>
              <a:buClrTx/>
              <a:buSzPct val="100000"/>
              <a:buFont typeface="Arial" panose="020B0604020202020204" pitchFamily="34" charset="0"/>
              <a:buChar cha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Discussion of Government policies </a:t>
            </a:r>
          </a:p>
          <a:p>
            <a:pPr marR="0" lvl="0" algn="l" defTabSz="449218" rtl="0" eaLnBrk="0" fontAlgn="base" latinLnBrk="0" hangingPunct="0">
              <a:lnSpc>
                <a:spcPct val="100000"/>
              </a:lnSpc>
              <a:spcBef>
                <a:spcPct val="0"/>
              </a:spcBef>
              <a:spcAft>
                <a:spcPct val="0"/>
              </a:spcAft>
              <a:buClrTx/>
              <a:buSzPct val="100000"/>
              <a:buFont typeface="Arial" panose="020B0604020202020204" pitchFamily="34" charset="0"/>
              <a:buChar cha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Political debate </a:t>
            </a:r>
          </a:p>
          <a:p>
            <a:pPr marR="0" lvl="0" algn="l" defTabSz="449218" rtl="0" eaLnBrk="0" fontAlgn="base" latinLnBrk="0" hangingPunct="0">
              <a:lnSpc>
                <a:spcPct val="100000"/>
              </a:lnSpc>
              <a:spcBef>
                <a:spcPct val="0"/>
              </a:spcBef>
              <a:spcAft>
                <a:spcPct val="0"/>
              </a:spcAft>
              <a:buClrTx/>
              <a:buSzPct val="100000"/>
              <a:buFont typeface="Arial" panose="020B0604020202020204" pitchFamily="34" charset="0"/>
              <a:buChar cha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Reporting on human rights </a:t>
            </a:r>
          </a:p>
          <a:p>
            <a:pPr marR="0" lvl="0" algn="l" defTabSz="449218" rtl="0" eaLnBrk="0" fontAlgn="base" latinLnBrk="0" hangingPunct="0">
              <a:lnSpc>
                <a:spcPct val="100000"/>
              </a:lnSpc>
              <a:spcBef>
                <a:spcPct val="0"/>
              </a:spcBef>
              <a:spcAft>
                <a:spcPct val="0"/>
              </a:spcAft>
              <a:buClrTx/>
              <a:buSzPct val="100000"/>
              <a:buFont typeface="Arial" panose="020B0604020202020204" pitchFamily="34" charset="0"/>
              <a:buChar cha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Government activities and corruption in Government</a:t>
            </a:r>
          </a:p>
          <a:p>
            <a:pPr marR="0" lvl="0" algn="l" defTabSz="449218" rtl="0" eaLnBrk="0" fontAlgn="base" latinLnBrk="0" hangingPunct="0">
              <a:lnSpc>
                <a:spcPct val="100000"/>
              </a:lnSpc>
              <a:spcBef>
                <a:spcPct val="0"/>
              </a:spcBef>
              <a:spcAft>
                <a:spcPct val="0"/>
              </a:spcAft>
              <a:buClrTx/>
              <a:buSzPct val="100000"/>
              <a:buFont typeface="Arial" panose="020B0604020202020204" pitchFamily="34" charset="0"/>
              <a:buChar cha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Engaging in election campaigns </a:t>
            </a:r>
          </a:p>
          <a:p>
            <a:pPr marR="0" lvl="0" algn="l" defTabSz="449218" rtl="0" eaLnBrk="0" fontAlgn="base" latinLnBrk="0" hangingPunct="0">
              <a:lnSpc>
                <a:spcPct val="100000"/>
              </a:lnSpc>
              <a:spcBef>
                <a:spcPct val="0"/>
              </a:spcBef>
              <a:spcAft>
                <a:spcPct val="0"/>
              </a:spcAft>
              <a:buClrTx/>
              <a:buSzPct val="100000"/>
              <a:buFont typeface="Arial" panose="020B0604020202020204" pitchFamily="34" charset="0"/>
              <a:buChar cha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Peaceful demonstrations or political activities, including for peace or democracy; </a:t>
            </a:r>
          </a:p>
          <a:p>
            <a:pPr marR="0" lvl="0" algn="l" defTabSz="449218" rtl="0" eaLnBrk="0" fontAlgn="base" latinLnBrk="0" hangingPunct="0">
              <a:lnSpc>
                <a:spcPct val="100000"/>
              </a:lnSpc>
              <a:spcBef>
                <a:spcPct val="0"/>
              </a:spcBef>
              <a:spcAft>
                <a:spcPct val="0"/>
              </a:spcAft>
              <a:buClrTx/>
              <a:buSzPct val="100000"/>
              <a:buFont typeface="Arial" panose="020B0604020202020204" pitchFamily="34" charset="0"/>
              <a:buChar cha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Expression of opinion and dissent </a:t>
            </a:r>
          </a:p>
          <a:p>
            <a:pPr marR="0" lvl="0" algn="l" defTabSz="449218" rtl="0" eaLnBrk="0" fontAlgn="base" latinLnBrk="0" hangingPunct="0">
              <a:lnSpc>
                <a:spcPct val="100000"/>
              </a:lnSpc>
              <a:spcBef>
                <a:spcPct val="0"/>
              </a:spcBef>
              <a:spcAft>
                <a:spcPct val="0"/>
              </a:spcAft>
              <a:buClrTx/>
              <a:buSzPct val="100000"/>
              <a:buFont typeface="Arial" panose="020B0604020202020204" pitchFamily="34" charset="0"/>
              <a:buChar cha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Religion or belief, including by persons belonging to minorities or vulnerable groups</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640173" y="635042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31</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243618046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325036"/>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SPEECH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614477" y="1266252"/>
            <a:ext cx="10439628" cy="486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4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400" dirty="0">
                <a:solidFill>
                  <a:srgbClr val="000000"/>
                </a:solidFill>
                <a:latin typeface="Times New Roman" panose="02020603050405020304" pitchFamily="18" charset="0"/>
              </a:rPr>
              <a:t>The line is drawn at Hate –this is </a:t>
            </a: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not protected by Art. 10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“…tolerance and respect for the equal dignity of all human beings constitute the foundation of a democratic, pluralistic society. That being so, as a matter of principle it may be considered necessary in certain democratic societies to sanction or even prevent all forms of expression which spread, promote or justify hatred based on intolerance (including religious intolerance) provided that any ‘formalities, conditions, restrictions or penalties imposed are proportionate to the legitimate aim pursued. Furthermore, there can be no doubt that concrete expressions constituting hate speech which may be insulting to particular individuals or groups, are not protected by Article 10..”  </a:t>
            </a:r>
            <a:r>
              <a:rPr kumimoji="0" lang="en-GB"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Gϋndϋz</a:t>
            </a: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Art 17 Abuse of Rights –also engaged.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640173" y="635042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32</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300687302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1">
            <a:extLst>
              <a:ext uri="{FF2B5EF4-FFF2-40B4-BE49-F238E27FC236}">
                <a16:creationId xmlns:a16="http://schemas.microsoft.com/office/drawing/2014/main" id="{44DC0E2D-4F3F-006C-FEC6-6D22099DC4E6}"/>
              </a:ext>
            </a:extLst>
          </p:cNvPr>
          <p:cNvSpPr txBox="1">
            <a:spLocks noChangeArrowheads="1"/>
          </p:cNvSpPr>
          <p:nvPr/>
        </p:nvSpPr>
        <p:spPr bwMode="auto">
          <a:xfrm>
            <a:off x="1155700" y="611188"/>
            <a:ext cx="8064500" cy="714375"/>
          </a:xfrm>
          <a:prstGeom prst="rect">
            <a:avLst/>
          </a:prstGeom>
          <a:noFill/>
          <a:ln>
            <a:noFill/>
          </a:ln>
        </p:spPr>
        <p:txBody>
          <a:bodyPr lIns="0" tIns="0" rIns="0" bIns="0" anchorCtr="1"/>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ctr" defTabSz="457200" eaLnBrk="1" hangingPunct="1">
              <a:defRPr/>
            </a:pPr>
            <a:r>
              <a:rPr lang="en-GB" altLang="en-US" sz="3600" b="1" dirty="0">
                <a:solidFill>
                  <a:schemeClr val="accent2"/>
                </a:solidFill>
                <a:latin typeface="Times New Roman" panose="02020603050405020304" pitchFamily="18" charset="0"/>
                <a:ea typeface="Microsoft Sans Serif" panose="020B0604020202020204" pitchFamily="34" charset="0"/>
                <a:cs typeface="Times New Roman" panose="02020603050405020304" pitchFamily="18" charset="0"/>
              </a:rPr>
              <a:t>DEFAMATORY</a:t>
            </a:r>
          </a:p>
        </p:txBody>
      </p:sp>
      <p:sp>
        <p:nvSpPr>
          <p:cNvPr id="37892" name="TextBox 5">
            <a:extLst>
              <a:ext uri="{FF2B5EF4-FFF2-40B4-BE49-F238E27FC236}">
                <a16:creationId xmlns:a16="http://schemas.microsoft.com/office/drawing/2014/main" id="{FC4BD823-6F16-A171-9B54-41B334308C2E}"/>
              </a:ext>
            </a:extLst>
          </p:cNvPr>
          <p:cNvSpPr txBox="1">
            <a:spLocks noChangeArrowheads="1"/>
          </p:cNvSpPr>
          <p:nvPr/>
        </p:nvSpPr>
        <p:spPr bwMode="auto">
          <a:xfrm>
            <a:off x="2105912" y="1626393"/>
            <a:ext cx="5272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a:solidFill>
                  <a:srgbClr val="C00000"/>
                </a:solidFill>
                <a:latin typeface="Times New Roman" panose="02020603050405020304" pitchFamily="18" charset="0"/>
                <a:ea typeface="Microsoft YaHei" panose="020B0503020204020204" pitchFamily="34" charset="-122"/>
                <a:cs typeface="Tahoma" panose="020B0604030504040204" pitchFamily="34" charset="0"/>
              </a:rPr>
              <a:t>LIBEL</a:t>
            </a:r>
            <a:r>
              <a:rPr lang="en-GB" altLang="en-US">
                <a:solidFill>
                  <a:srgbClr val="000000"/>
                </a:solidFill>
                <a:latin typeface="Times New Roman" panose="02020603050405020304" pitchFamily="18" charset="0"/>
                <a:ea typeface="Microsoft YaHei" panose="020B0503020204020204" pitchFamily="34" charset="-122"/>
                <a:cs typeface="Tahoma" panose="020B0604030504040204" pitchFamily="34" charset="0"/>
              </a:rPr>
              <a:t> = </a:t>
            </a:r>
            <a:r>
              <a:rPr lang="en-GB" altLang="en-US">
                <a:solidFill>
                  <a:srgbClr val="C00000"/>
                </a:solidFill>
                <a:latin typeface="Times New Roman" panose="02020603050405020304" pitchFamily="18" charset="0"/>
                <a:ea typeface="Microsoft YaHei" panose="020B0503020204020204" pitchFamily="34" charset="-122"/>
                <a:cs typeface="Tahoma" panose="020B0604030504040204" pitchFamily="34" charset="0"/>
              </a:rPr>
              <a:t>DEFAMATION</a:t>
            </a:r>
            <a:r>
              <a:rPr lang="en-GB" altLang="en-US">
                <a:solidFill>
                  <a:srgbClr val="000000"/>
                </a:solidFill>
                <a:latin typeface="Times New Roman" panose="02020603050405020304" pitchFamily="18" charset="0"/>
                <a:ea typeface="Microsoft YaHei" panose="020B0503020204020204" pitchFamily="34" charset="-122"/>
                <a:cs typeface="Tahoma" panose="020B0604030504040204" pitchFamily="34" charset="0"/>
              </a:rPr>
              <a:t> to which there is no defence </a:t>
            </a:r>
          </a:p>
          <a:p>
            <a:pPr>
              <a:spcBef>
                <a:spcPct val="0"/>
              </a:spcBef>
              <a:buClrTx/>
              <a:buSzTx/>
              <a:buFontTx/>
              <a:buNone/>
            </a:pPr>
            <a:endParaRPr lang="en-US" altLang="en-US">
              <a:solidFill>
                <a:schemeClr val="tx1"/>
              </a:solidFill>
              <a:latin typeface="Calibri" panose="020F0502020204030204" pitchFamily="34" charset="0"/>
              <a:ea typeface="Microsoft YaHei" panose="020B0503020204020204" pitchFamily="34" charset="-122"/>
              <a:cs typeface="Tahoma" panose="020B0604030504040204" pitchFamily="34" charset="0"/>
            </a:endParaRPr>
          </a:p>
        </p:txBody>
      </p:sp>
      <p:graphicFrame>
        <p:nvGraphicFramePr>
          <p:cNvPr id="8" name="Diagram 7">
            <a:extLst>
              <a:ext uri="{FF2B5EF4-FFF2-40B4-BE49-F238E27FC236}">
                <a16:creationId xmlns:a16="http://schemas.microsoft.com/office/drawing/2014/main" id="{EE355070-CA30-1875-D1AC-79DF6100285F}"/>
              </a:ext>
            </a:extLst>
          </p:cNvPr>
          <p:cNvGraphicFramePr/>
          <p:nvPr>
            <p:extLst>
              <p:ext uri="{D42A27DB-BD31-4B8C-83A1-F6EECF244321}">
                <p14:modId xmlns:p14="http://schemas.microsoft.com/office/powerpoint/2010/main" val="1351829215"/>
              </p:ext>
            </p:extLst>
          </p:nvPr>
        </p:nvGraphicFramePr>
        <p:xfrm>
          <a:off x="672353" y="2681062"/>
          <a:ext cx="7377953" cy="3441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Rounded Corners 8">
            <a:extLst>
              <a:ext uri="{FF2B5EF4-FFF2-40B4-BE49-F238E27FC236}">
                <a16:creationId xmlns:a16="http://schemas.microsoft.com/office/drawing/2014/main" id="{18B8116F-ED91-2A42-B54D-9FE81E79B2DE}"/>
              </a:ext>
            </a:extLst>
          </p:cNvPr>
          <p:cNvSpPr/>
          <p:nvPr/>
        </p:nvSpPr>
        <p:spPr>
          <a:xfrm>
            <a:off x="8298395" y="2993066"/>
            <a:ext cx="3610068" cy="2817822"/>
          </a:xfrm>
          <a:prstGeom prst="roundRect">
            <a:avLst/>
          </a:prstGeom>
          <a:solidFill>
            <a:schemeClr val="accent1">
              <a:lumMod val="40000"/>
              <a:lumOff val="60000"/>
            </a:schemeClr>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897" name="TextBox 9">
            <a:extLst>
              <a:ext uri="{FF2B5EF4-FFF2-40B4-BE49-F238E27FC236}">
                <a16:creationId xmlns:a16="http://schemas.microsoft.com/office/drawing/2014/main" id="{898CEEB0-879F-24AA-C826-07CDE320F968}"/>
              </a:ext>
            </a:extLst>
          </p:cNvPr>
          <p:cNvSpPr txBox="1">
            <a:spLocks noChangeArrowheads="1"/>
          </p:cNvSpPr>
          <p:nvPr/>
        </p:nvSpPr>
        <p:spPr bwMode="auto">
          <a:xfrm>
            <a:off x="8720896" y="3281202"/>
            <a:ext cx="2922588"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eaLnBrk="1" hangingPunct="1">
              <a:lnSpc>
                <a:spcPct val="90000"/>
              </a:lnSpc>
              <a:spcBef>
                <a:spcPts val="500"/>
              </a:spcBef>
              <a:buClrTx/>
              <a:buSzTx/>
              <a:buFontTx/>
              <a:buNone/>
            </a:pPr>
            <a:r>
              <a:rPr lang="en-GB" altLang="en-US" dirty="0">
                <a:solidFill>
                  <a:srgbClr val="000000"/>
                </a:solidFill>
                <a:latin typeface="Times New Roman" panose="02020603050405020304" pitchFamily="18" charset="0"/>
                <a:ea typeface="Microsoft YaHei" panose="020B0503020204020204" pitchFamily="34" charset="-122"/>
                <a:cs typeface="Tahoma" panose="020B0604030504040204" pitchFamily="34" charset="0"/>
              </a:rPr>
              <a:t>Lord Atkin in </a:t>
            </a:r>
            <a:r>
              <a:rPr lang="en-GB" altLang="en-US" i="1" dirty="0">
                <a:solidFill>
                  <a:srgbClr val="000000"/>
                </a:solidFill>
                <a:latin typeface="Times New Roman" panose="02020603050405020304" pitchFamily="18" charset="0"/>
                <a:ea typeface="Microsoft YaHei" panose="020B0503020204020204" pitchFamily="34" charset="-122"/>
                <a:cs typeface="Tahoma" panose="020B0604030504040204" pitchFamily="34" charset="0"/>
              </a:rPr>
              <a:t>Sim v Stretch</a:t>
            </a:r>
            <a:r>
              <a:rPr lang="en-GB" altLang="en-US" dirty="0">
                <a:solidFill>
                  <a:srgbClr val="000000"/>
                </a:solidFill>
                <a:latin typeface="Times New Roman" panose="02020603050405020304" pitchFamily="18" charset="0"/>
                <a:ea typeface="Microsoft YaHei" panose="020B0503020204020204" pitchFamily="34" charset="-122"/>
                <a:cs typeface="Tahoma" panose="020B0604030504040204" pitchFamily="34" charset="0"/>
              </a:rPr>
              <a:t> [1936] 2 All ER 1237, 1240: </a:t>
            </a:r>
          </a:p>
          <a:p>
            <a:pPr eaLnBrk="1" hangingPunct="1">
              <a:lnSpc>
                <a:spcPct val="90000"/>
              </a:lnSpc>
              <a:spcBef>
                <a:spcPts val="500"/>
              </a:spcBef>
              <a:buClrTx/>
              <a:buSzTx/>
              <a:buFontTx/>
              <a:buNone/>
            </a:pPr>
            <a:endParaRPr lang="en-GB" altLang="en-US" dirty="0">
              <a:solidFill>
                <a:srgbClr val="000000"/>
              </a:solidFill>
              <a:latin typeface="Times New Roman" panose="02020603050405020304" pitchFamily="18" charset="0"/>
              <a:ea typeface="Microsoft YaHei" panose="020B0503020204020204" pitchFamily="34" charset="-122"/>
              <a:cs typeface="Tahoma" panose="020B0604030504040204" pitchFamily="34" charset="0"/>
            </a:endParaRPr>
          </a:p>
          <a:p>
            <a:pPr algn="ctr" eaLnBrk="1" hangingPunct="1">
              <a:lnSpc>
                <a:spcPct val="90000"/>
              </a:lnSpc>
              <a:spcBef>
                <a:spcPts val="500"/>
              </a:spcBef>
              <a:buClrTx/>
              <a:buSzTx/>
              <a:buFontTx/>
              <a:buNone/>
            </a:pPr>
            <a:r>
              <a:rPr lang="en-GB" altLang="en-US" dirty="0">
                <a:solidFill>
                  <a:schemeClr val="bg1"/>
                </a:solidFill>
                <a:latin typeface="Times New Roman" panose="02020603050405020304" pitchFamily="18" charset="0"/>
                <a:ea typeface="Microsoft YaHei" panose="020B0503020204020204" pitchFamily="34" charset="-122"/>
                <a:cs typeface="Tahoma" panose="020B0604030504040204" pitchFamily="34" charset="0"/>
              </a:rPr>
              <a:t>“</a:t>
            </a:r>
            <a:r>
              <a:rPr lang="en-GB" altLang="en-US" i="1" dirty="0">
                <a:solidFill>
                  <a:schemeClr val="bg1"/>
                </a:solidFill>
                <a:latin typeface="Times New Roman" panose="02020603050405020304" pitchFamily="18" charset="0"/>
                <a:ea typeface="Microsoft YaHei" panose="020B0503020204020204" pitchFamily="34" charset="-122"/>
                <a:cs typeface="Tahoma" panose="020B0604030504040204" pitchFamily="34" charset="0"/>
              </a:rPr>
              <a:t>the words tend to lower the plaintiff in the estimation of right-thinking members of society generally.” </a:t>
            </a:r>
          </a:p>
          <a:p>
            <a:pPr>
              <a:spcBef>
                <a:spcPct val="0"/>
              </a:spcBef>
              <a:buClrTx/>
              <a:buSzTx/>
              <a:buFontTx/>
              <a:buNone/>
            </a:pPr>
            <a:endParaRPr lang="en-US" altLang="en-US" dirty="0">
              <a:solidFill>
                <a:schemeClr val="tx1"/>
              </a:solidFill>
              <a:latin typeface="Calibri" panose="020F0502020204030204" pitchFamily="34" charset="0"/>
              <a:ea typeface="Microsoft YaHei" panose="020B0503020204020204" pitchFamily="34" charset="-122"/>
              <a:cs typeface="Tahoma" panose="020B0604030504040204" pitchFamily="34" charset="0"/>
            </a:endParaRPr>
          </a:p>
        </p:txBody>
      </p:sp>
      <p:sp>
        <p:nvSpPr>
          <p:cNvPr id="2" name="Slide Number Placeholder 1">
            <a:extLst>
              <a:ext uri="{FF2B5EF4-FFF2-40B4-BE49-F238E27FC236}">
                <a16:creationId xmlns:a16="http://schemas.microsoft.com/office/drawing/2014/main" id="{7BFE4791-3AF4-F1BE-5EF8-AA3A17CF7E50}"/>
              </a:ext>
            </a:extLst>
          </p:cNvPr>
          <p:cNvSpPr>
            <a:spLocks noGrp="1"/>
          </p:cNvSpPr>
          <p:nvPr>
            <p:ph type="sldNum" sz="quarter" idx="10"/>
          </p:nvPr>
        </p:nvSpPr>
        <p:spPr/>
        <p:txBody>
          <a:bodyPr/>
          <a:lstStyle/>
          <a:p>
            <a:fld id="{F8A52BA9-3FE7-4D29-860B-D317A0AB7684}" type="slidenum">
              <a:rPr lang="en-US" smtClean="0"/>
              <a:pPr/>
              <a:t>33</a:t>
            </a:fld>
            <a:endParaRPr lang="en-US" dirty="0"/>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1">
            <a:extLst>
              <a:ext uri="{FF2B5EF4-FFF2-40B4-BE49-F238E27FC236}">
                <a16:creationId xmlns:a16="http://schemas.microsoft.com/office/drawing/2014/main" id="{5245735D-0234-9A15-9245-591186E0DF29}"/>
              </a:ext>
            </a:extLst>
          </p:cNvPr>
          <p:cNvSpPr txBox="1">
            <a:spLocks noChangeArrowheads="1"/>
          </p:cNvSpPr>
          <p:nvPr/>
        </p:nvSpPr>
        <p:spPr bwMode="auto">
          <a:xfrm>
            <a:off x="1171575" y="423863"/>
            <a:ext cx="8064500" cy="714375"/>
          </a:xfrm>
          <a:prstGeom prst="rect">
            <a:avLst/>
          </a:prstGeom>
          <a:noFill/>
          <a:ln>
            <a:noFill/>
          </a:ln>
        </p:spPr>
        <p:txBody>
          <a:bodyPr lIns="0" tIns="0" rIns="0" bIns="0" anchorCtr="1"/>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ctr" eaLnBrk="1" hangingPunct="1">
              <a:defRPr/>
            </a:pPr>
            <a:r>
              <a:rPr lang="en-GB" altLang="en-US" sz="3600" b="1" dirty="0">
                <a:solidFill>
                  <a:schemeClr val="accent2"/>
                </a:solidFill>
                <a:latin typeface="Times New Roman" panose="02020603050405020304" pitchFamily="18" charset="0"/>
                <a:ea typeface="Microsoft Sans Serif" panose="020B0604020202020204" pitchFamily="34" charset="0"/>
                <a:cs typeface="Times New Roman" panose="02020603050405020304" pitchFamily="18" charset="0"/>
              </a:rPr>
              <a:t>ELEMENTS</a:t>
            </a:r>
            <a:r>
              <a:rPr lang="en-GB" altLang="en-US" sz="3600" dirty="0">
                <a:solidFill>
                  <a:schemeClr val="accent2"/>
                </a:solidFill>
                <a:latin typeface="Arial" panose="020B0604020202020204" pitchFamily="34" charset="0"/>
                <a:ea typeface="Microsoft YaHei" panose="020B0503020204020204" pitchFamily="34" charset="-122"/>
              </a:rPr>
              <a:t> </a:t>
            </a:r>
            <a:r>
              <a:rPr lang="en-GB" altLang="en-US" sz="3600" b="1" dirty="0">
                <a:solidFill>
                  <a:schemeClr val="accent2"/>
                </a:solidFill>
                <a:latin typeface="Times New Roman" panose="02020603050405020304" pitchFamily="18" charset="0"/>
                <a:ea typeface="Microsoft Sans Serif" panose="020B0604020202020204" pitchFamily="34" charset="0"/>
                <a:cs typeface="Times New Roman" panose="02020603050405020304" pitchFamily="18" charset="0"/>
              </a:rPr>
              <a:t>OF A CLAIM</a:t>
            </a:r>
          </a:p>
        </p:txBody>
      </p:sp>
      <p:sp>
        <p:nvSpPr>
          <p:cNvPr id="39939" name="Rectangle 3">
            <a:extLst>
              <a:ext uri="{FF2B5EF4-FFF2-40B4-BE49-F238E27FC236}">
                <a16:creationId xmlns:a16="http://schemas.microsoft.com/office/drawing/2014/main" id="{F42515C8-DAFA-A091-A718-B830F126B091}"/>
              </a:ext>
            </a:extLst>
          </p:cNvPr>
          <p:cNvSpPr>
            <a:spLocks noChangeArrowheads="1"/>
          </p:cNvSpPr>
          <p:nvPr/>
        </p:nvSpPr>
        <p:spPr bwMode="auto">
          <a:xfrm>
            <a:off x="4806950" y="1584325"/>
            <a:ext cx="522027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800100" indent="-3429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Claimant (who must be living) has only to prove for defamation:</a:t>
            </a:r>
            <a:endParaRPr lang="en-US"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lvl="1" indent="0">
              <a:spcBef>
                <a:spcPct val="0"/>
              </a:spcBef>
              <a:buClrTx/>
              <a:buSzTx/>
              <a:buNone/>
            </a:pP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A </a:t>
            </a:r>
            <a:r>
              <a:rPr lang="en-GB" altLang="en-US" sz="2000" u="sng"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defamatory statement</a:t>
            </a: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(presumed untrue) </a:t>
            </a:r>
          </a:p>
          <a:p>
            <a:pPr marL="457200" lvl="1" indent="0">
              <a:spcBef>
                <a:spcPct val="0"/>
              </a:spcBef>
              <a:buClrTx/>
              <a:buSzTx/>
              <a:buNone/>
            </a:pP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2. Has caused or is </a:t>
            </a:r>
            <a:r>
              <a:rPr lang="en-GB" altLang="en-US" sz="2000" u="sng"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likel</a:t>
            </a: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y to cause </a:t>
            </a:r>
            <a:r>
              <a:rPr lang="en-GB" altLang="en-US" sz="2000" i="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serious harm </a:t>
            </a: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to reputation</a:t>
            </a:r>
          </a:p>
          <a:p>
            <a:pPr marL="457200" lvl="1" indent="0">
              <a:spcBef>
                <a:spcPct val="0"/>
              </a:spcBef>
              <a:buClrTx/>
              <a:buSzTx/>
              <a:buNone/>
            </a:pP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3. I</a:t>
            </a:r>
            <a:r>
              <a:rPr lang="en-GB" altLang="en-US" sz="2000" u="sng"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dentifies</a:t>
            </a:r>
            <a:r>
              <a:rPr lang="en-GB" altLang="en-US" sz="2000" i="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claimant; </a:t>
            </a:r>
          </a:p>
          <a:p>
            <a:pPr marL="457200" lvl="1" indent="0">
              <a:spcBef>
                <a:spcPct val="0"/>
              </a:spcBef>
              <a:buClrTx/>
              <a:buSzTx/>
              <a:buNone/>
            </a:pP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4. ‘P</a:t>
            </a:r>
            <a:r>
              <a:rPr lang="en-GB" altLang="en-US" sz="2000" u="sng"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ublication</a:t>
            </a: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of the statement</a:t>
            </a:r>
          </a:p>
          <a:p>
            <a:pPr marL="457200" lvl="1" indent="0">
              <a:spcBef>
                <a:spcPct val="0"/>
              </a:spcBef>
              <a:buClrTx/>
              <a:buSzTx/>
              <a:buNone/>
            </a:pP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5.  Real and substantial tort/no abuse of process </a:t>
            </a:r>
            <a:r>
              <a:rPr lang="en-GB" altLang="en-US" sz="1800" dirty="0">
                <a:solidFill>
                  <a:schemeClr val="tx1"/>
                </a:solidFill>
                <a:latin typeface="Times New Roman" panose="02020603050405020304" pitchFamily="18" charset="0"/>
                <a:ea typeface="Microsoft YaHei" panose="020B0503020204020204" pitchFamily="34" charset="-122"/>
                <a:cs typeface="Arial" panose="020B0604020202020204" pitchFamily="34" charset="0"/>
              </a:rPr>
              <a:t>	</a:t>
            </a:r>
          </a:p>
        </p:txBody>
      </p:sp>
      <p:graphicFrame>
        <p:nvGraphicFramePr>
          <p:cNvPr id="5" name="Diagram 4">
            <a:extLst>
              <a:ext uri="{FF2B5EF4-FFF2-40B4-BE49-F238E27FC236}">
                <a16:creationId xmlns:a16="http://schemas.microsoft.com/office/drawing/2014/main" id="{1EC6CCC4-CD73-9544-1806-8CDAE5B8219D}"/>
              </a:ext>
            </a:extLst>
          </p:cNvPr>
          <p:cNvGraphicFramePr/>
          <p:nvPr/>
        </p:nvGraphicFramePr>
        <p:xfrm>
          <a:off x="-818776" y="1442072"/>
          <a:ext cx="6780305" cy="5215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07C65C4-4ACB-8B8B-16E5-22F0ED351D6C}"/>
              </a:ext>
            </a:extLst>
          </p:cNvPr>
          <p:cNvSpPr txBox="1"/>
          <p:nvPr/>
        </p:nvSpPr>
        <p:spPr>
          <a:xfrm>
            <a:off x="6622981" y="4701687"/>
            <a:ext cx="4913312" cy="2032000"/>
          </a:xfrm>
          <a:prstGeom prst="rect">
            <a:avLst/>
          </a:prstGeom>
          <a:noFill/>
          <a:ln>
            <a:solidFill>
              <a:schemeClr val="accent1"/>
            </a:solidFill>
          </a:ln>
        </p:spPr>
        <p:txBody>
          <a:bodyPr>
            <a:spAutoFit/>
          </a:bodyPr>
          <a:lstStyle/>
          <a:p>
            <a:pPr lvl="1" algn="ctr" eaLnBrk="1" hangingPunct="1">
              <a:defRPr/>
            </a:pPr>
            <a:r>
              <a:rPr lang="en-GB" altLang="en-US" b="1" dirty="0">
                <a:latin typeface="Times New Roman" panose="02020603050405020304" pitchFamily="18" charset="0"/>
                <a:cs typeface="Times New Roman" panose="02020603050405020304" pitchFamily="18" charset="0"/>
              </a:rPr>
              <a:t>Section 8 of Defamation Act 2013: </a:t>
            </a:r>
          </a:p>
          <a:p>
            <a:pPr lvl="1" algn="ctr" eaLnBrk="1" hangingPunct="1">
              <a:defRPr/>
            </a:pPr>
            <a:r>
              <a:rPr lang="en-GB" altLang="en-US" dirty="0">
                <a:solidFill>
                  <a:srgbClr val="C00000"/>
                </a:solidFill>
                <a:latin typeface="Times New Roman" panose="02020603050405020304" pitchFamily="18" charset="0"/>
                <a:cs typeface="Times New Roman" panose="02020603050405020304" pitchFamily="18" charset="0"/>
              </a:rPr>
              <a:t>Single publication rule </a:t>
            </a:r>
          </a:p>
          <a:p>
            <a:pPr lvl="1" eaLnBrk="1" hangingPunct="1">
              <a:defRPr/>
            </a:pPr>
            <a:endParaRPr lang="en-GB" altLang="en-US" dirty="0">
              <a:latin typeface="Times New Roman" panose="02020603050405020304" pitchFamily="18" charset="0"/>
              <a:cs typeface="Times New Roman" panose="02020603050405020304" pitchFamily="18" charset="0"/>
            </a:endParaRPr>
          </a:p>
          <a:p>
            <a:pPr marL="742950" lvl="1" indent="-285750" eaLnBrk="1" hangingPunct="1">
              <a:buFont typeface="Arial" panose="020B0604020202020204" pitchFamily="34" charset="0"/>
              <a:buChar char="•"/>
              <a:defRPr/>
            </a:pPr>
            <a:r>
              <a:rPr lang="en-GB" altLang="en-US" dirty="0">
                <a:latin typeface="Times New Roman" panose="02020603050405020304" pitchFamily="18" charset="0"/>
                <a:cs typeface="Times New Roman" panose="02020603050405020304" pitchFamily="18" charset="0"/>
              </a:rPr>
              <a:t>Statute runs from the date of the first publication if later publications are substantially the same.</a:t>
            </a:r>
          </a:p>
          <a:p>
            <a:pPr>
              <a:defRPr/>
            </a:pPr>
            <a:endParaRPr lang="en-US" dirty="0"/>
          </a:p>
        </p:txBody>
      </p:sp>
      <p:sp>
        <p:nvSpPr>
          <p:cNvPr id="3" name="Slide Number Placeholder 2">
            <a:extLst>
              <a:ext uri="{FF2B5EF4-FFF2-40B4-BE49-F238E27FC236}">
                <a16:creationId xmlns:a16="http://schemas.microsoft.com/office/drawing/2014/main" id="{D07DB19F-B9D5-3EB4-87E1-CE11D5F8956E}"/>
              </a:ext>
            </a:extLst>
          </p:cNvPr>
          <p:cNvSpPr>
            <a:spLocks noGrp="1"/>
          </p:cNvSpPr>
          <p:nvPr>
            <p:ph type="sldNum" sz="quarter" idx="10"/>
          </p:nvPr>
        </p:nvSpPr>
        <p:spPr/>
        <p:txBody>
          <a:bodyPr/>
          <a:lstStyle/>
          <a:p>
            <a:fld id="{F8A52BA9-3FE7-4D29-860B-D317A0AB7684}" type="slidenum">
              <a:rPr lang="en-US" smtClean="0"/>
              <a:pPr/>
              <a:t>34</a:t>
            </a:fld>
            <a:endParaRPr lang="en-US" dirty="0"/>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
            <a:extLst>
              <a:ext uri="{FF2B5EF4-FFF2-40B4-BE49-F238E27FC236}">
                <a16:creationId xmlns:a16="http://schemas.microsoft.com/office/drawing/2014/main" id="{ABC0B7BC-4FBE-1574-B35E-EAEB107471E8}"/>
              </a:ext>
            </a:extLst>
          </p:cNvPr>
          <p:cNvSpPr txBox="1">
            <a:spLocks noChangeArrowheads="1"/>
          </p:cNvSpPr>
          <p:nvPr/>
        </p:nvSpPr>
        <p:spPr bwMode="auto">
          <a:xfrm>
            <a:off x="2063750" y="539750"/>
            <a:ext cx="8064500" cy="714375"/>
          </a:xfrm>
          <a:prstGeom prst="rect">
            <a:avLst/>
          </a:prstGeom>
          <a:noFill/>
          <a:ln>
            <a:noFill/>
          </a:ln>
        </p:spPr>
        <p:txBody>
          <a:bodyPr lIns="0" tIns="0" rIns="0" bIns="0" anchorCtr="1"/>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algn="ctr" eaLnBrk="1" hangingPunct="1">
              <a:spcBef>
                <a:spcPct val="0"/>
              </a:spcBef>
              <a:buClrTx/>
              <a:buSzTx/>
              <a:buFontTx/>
              <a:buNone/>
              <a:defRPr/>
            </a:pPr>
            <a:r>
              <a:rPr lang="en-GB" altLang="en-US" sz="3600" b="1" kern="0" dirty="0">
                <a:solidFill>
                  <a:schemeClr val="accent2"/>
                </a:solidFill>
                <a:latin typeface="Times New Roman" panose="02020603050405020304" pitchFamily="18" charset="0"/>
                <a:ea typeface="Microsoft Sans Serif" panose="020B0604020202020204" pitchFamily="34" charset="0"/>
                <a:cs typeface="Times New Roman" panose="02020603050405020304" pitchFamily="18" charset="0"/>
              </a:rPr>
              <a:t>DEFENCES TO LIBEL </a:t>
            </a:r>
          </a:p>
        </p:txBody>
      </p:sp>
      <p:sp>
        <p:nvSpPr>
          <p:cNvPr id="50179" name="Text Box 2">
            <a:extLst>
              <a:ext uri="{FF2B5EF4-FFF2-40B4-BE49-F238E27FC236}">
                <a16:creationId xmlns:a16="http://schemas.microsoft.com/office/drawing/2014/main" id="{AF293D9B-43A3-8EB0-27FB-74787C97ACFC}"/>
              </a:ext>
            </a:extLst>
          </p:cNvPr>
          <p:cNvSpPr txBox="1">
            <a:spLocks noChangeArrowheads="1"/>
          </p:cNvSpPr>
          <p:nvPr/>
        </p:nvSpPr>
        <p:spPr bwMode="auto">
          <a:xfrm>
            <a:off x="1328738" y="1254125"/>
            <a:ext cx="8064500" cy="4537075"/>
          </a:xfrm>
          <a:prstGeom prst="rect">
            <a:avLst/>
          </a:prstGeom>
          <a:noFill/>
          <a:ln>
            <a:noFill/>
          </a:ln>
        </p:spPr>
        <p:txBody>
          <a:bodyPr lIns="90004" tIns="46798" rIns="90004" bIns="46798"/>
          <a:lstStyle>
            <a:lvl1pPr marL="342900" indent="-323850" defTabSz="449263">
              <a:spcBef>
                <a:spcPts val="1000"/>
              </a:spcBef>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5pPr>
            <a:lvl6pPr marL="2514600" indent="-228600" defTabSz="449263" fontAlgn="base">
              <a:spcBef>
                <a:spcPts val="1000"/>
              </a:spcBef>
              <a:spcAft>
                <a:spcPct val="0"/>
              </a:spcAft>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6pPr>
            <a:lvl7pPr marL="2971800" indent="-228600" defTabSz="449263" fontAlgn="base">
              <a:spcBef>
                <a:spcPts val="1000"/>
              </a:spcBef>
              <a:spcAft>
                <a:spcPct val="0"/>
              </a:spcAft>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7pPr>
            <a:lvl8pPr marL="3429000" indent="-228600" defTabSz="449263" fontAlgn="base">
              <a:spcBef>
                <a:spcPts val="1000"/>
              </a:spcBef>
              <a:spcAft>
                <a:spcPct val="0"/>
              </a:spcAft>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8pPr>
            <a:lvl9pPr marL="3886200" indent="-228600" defTabSz="449263" fontAlgn="base">
              <a:spcBef>
                <a:spcPts val="1000"/>
              </a:spcBef>
              <a:spcAft>
                <a:spcPct val="0"/>
              </a:spcAft>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9pPr>
          </a:lstStyle>
          <a:p>
            <a:pPr eaLnBrk="1" hangingPunct="1">
              <a:lnSpc>
                <a:spcPct val="70000"/>
              </a:lnSpc>
              <a:spcBef>
                <a:spcPts val="500"/>
              </a:spcBef>
              <a:buClrTx/>
              <a:buSzTx/>
              <a:buFontTx/>
              <a:buNone/>
              <a:defRPr/>
            </a:pPr>
            <a:endParaRPr lang="en-GB" altLang="en-US" sz="2000"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a:p>
            <a:pPr eaLnBrk="1" hangingPunct="1">
              <a:lnSpc>
                <a:spcPct val="70000"/>
              </a:lnSpc>
              <a:spcBef>
                <a:spcPts val="500"/>
              </a:spcBef>
              <a:buClrTx/>
              <a:buSzTx/>
              <a:buFontTx/>
              <a:buNone/>
              <a:defRPr/>
            </a:pPr>
            <a:endParaRPr lang="en-GB" altLang="en-US" sz="2000"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a:p>
            <a:pPr marL="476250" indent="-457200" eaLnBrk="1" hangingPunct="1">
              <a:lnSpc>
                <a:spcPct val="70000"/>
              </a:lnSpc>
              <a:spcBef>
                <a:spcPts val="500"/>
              </a:spcBef>
              <a:buClrTx/>
              <a:buSzTx/>
              <a:buFont typeface="+mj-lt"/>
              <a:buAutoNum type="arabicPeriod"/>
              <a:defRPr/>
            </a:pP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Truth —note a defendant’s burden and a defence</a:t>
            </a:r>
          </a:p>
          <a:p>
            <a:pPr marL="476250" indent="-457200" eaLnBrk="1" hangingPunct="1">
              <a:lnSpc>
                <a:spcPct val="70000"/>
              </a:lnSpc>
              <a:spcBef>
                <a:spcPts val="500"/>
              </a:spcBef>
              <a:buClrTx/>
              <a:buSzTx/>
              <a:buFont typeface="+mj-lt"/>
              <a:buAutoNum type="arabicPeriod"/>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marL="476250" indent="-457200" eaLnBrk="1" hangingPunct="1">
              <a:lnSpc>
                <a:spcPct val="70000"/>
              </a:lnSpc>
              <a:spcBef>
                <a:spcPts val="500"/>
              </a:spcBef>
              <a:buClrTx/>
              <a:buSzTx/>
              <a:buFont typeface="+mj-lt"/>
              <a:buAutoNum type="arabicPeriod"/>
              <a:defRPr/>
            </a:pP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Honest Opinion (aka Fair Comment) –must be based on true/privileged facts</a:t>
            </a:r>
          </a:p>
          <a:p>
            <a:pPr marL="476250" indent="-457200" eaLnBrk="1" hangingPunct="1">
              <a:lnSpc>
                <a:spcPct val="70000"/>
              </a:lnSpc>
              <a:spcBef>
                <a:spcPts val="500"/>
              </a:spcBef>
              <a:buClrTx/>
              <a:buSzTx/>
              <a:buFont typeface="+mj-lt"/>
              <a:buAutoNum type="arabicPeriod"/>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marL="476250" indent="-457200" eaLnBrk="1" hangingPunct="1">
              <a:lnSpc>
                <a:spcPct val="70000"/>
              </a:lnSpc>
              <a:spcBef>
                <a:spcPts val="500"/>
              </a:spcBef>
              <a:buClrTx/>
              <a:buSzTx/>
              <a:buFont typeface="+mj-lt"/>
              <a:buAutoNum type="arabicPeriod"/>
              <a:defRPr/>
            </a:pP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Privilege</a:t>
            </a:r>
          </a:p>
          <a:p>
            <a:pPr marL="476250" indent="-457200" eaLnBrk="1" hangingPunct="1">
              <a:lnSpc>
                <a:spcPct val="70000"/>
              </a:lnSpc>
              <a:spcBef>
                <a:spcPts val="500"/>
              </a:spcBef>
              <a:buClrTx/>
              <a:buSzTx/>
              <a:buFont typeface="+mj-lt"/>
              <a:buAutoNum type="arabicPeriod"/>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marL="476250" indent="-457200" eaLnBrk="1" hangingPunct="1">
              <a:lnSpc>
                <a:spcPct val="70000"/>
              </a:lnSpc>
              <a:spcBef>
                <a:spcPts val="500"/>
              </a:spcBef>
              <a:buClrTx/>
              <a:buSzTx/>
              <a:buFont typeface="+mj-lt"/>
              <a:buAutoNum type="arabicPeriod"/>
              <a:defRPr/>
            </a:pP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Consent</a:t>
            </a:r>
          </a:p>
          <a:p>
            <a:pPr marL="476250" indent="-457200" eaLnBrk="1" hangingPunct="1">
              <a:lnSpc>
                <a:spcPct val="70000"/>
              </a:lnSpc>
              <a:spcBef>
                <a:spcPts val="500"/>
              </a:spcBef>
              <a:buClrTx/>
              <a:buSzTx/>
              <a:buFont typeface="+mj-lt"/>
              <a:buAutoNum type="arabicPeriod"/>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marL="476250" indent="-457200" eaLnBrk="1" hangingPunct="1">
              <a:lnSpc>
                <a:spcPct val="70000"/>
              </a:lnSpc>
              <a:spcBef>
                <a:spcPts val="500"/>
              </a:spcBef>
              <a:buClrTx/>
              <a:buSzTx/>
              <a:buFont typeface="+mj-lt"/>
              <a:buAutoNum type="arabicPeriod"/>
              <a:defRPr/>
            </a:pP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Intermediary defences for secondary publishers </a:t>
            </a:r>
          </a:p>
          <a:p>
            <a:pPr eaLnBrk="1" hangingPunct="1">
              <a:lnSpc>
                <a:spcPct val="70000"/>
              </a:lnSpc>
              <a:spcBef>
                <a:spcPts val="500"/>
              </a:spcBef>
              <a:buClrTx/>
              <a:buSzTx/>
              <a:buFontTx/>
              <a:buNone/>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70000"/>
              </a:lnSpc>
              <a:spcBef>
                <a:spcPts val="500"/>
              </a:spcBef>
              <a:buClrTx/>
              <a:buSzTx/>
              <a:buFontTx/>
              <a:buNone/>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70000"/>
              </a:lnSpc>
              <a:spcBef>
                <a:spcPts val="500"/>
              </a:spcBef>
              <a:buClrTx/>
              <a:buSzTx/>
              <a:buFontTx/>
              <a:buNone/>
              <a:defRPr/>
            </a:pPr>
            <a:r>
              <a:rPr lang="en-GB" altLang="en-US" sz="2000" i="1" dirty="0">
                <a:solidFill>
                  <a:srgbClr val="C00000"/>
                </a:solidFill>
                <a:latin typeface="Times New Roman" panose="02020603050405020304" pitchFamily="18" charset="0"/>
                <a:ea typeface="Microsoft YaHei" panose="020B0503020204020204" pitchFamily="34" charset="-122"/>
                <a:cs typeface="Arial" panose="020B0604020202020204" pitchFamily="34" charset="0"/>
              </a:rPr>
              <a:t>Privilege is the main defence</a:t>
            </a:r>
          </a:p>
          <a:p>
            <a:pPr eaLnBrk="1" hangingPunct="1">
              <a:lnSpc>
                <a:spcPct val="80000"/>
              </a:lnSpc>
              <a:spcBef>
                <a:spcPts val="500"/>
              </a:spcBef>
              <a:buClrTx/>
              <a:buSzTx/>
              <a:buFontTx/>
              <a:buNone/>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80000"/>
              </a:lnSpc>
              <a:spcBef>
                <a:spcPts val="500"/>
              </a:spcBef>
              <a:buClrTx/>
              <a:buSzTx/>
              <a:buFontTx/>
              <a:buNone/>
              <a:defRPr/>
            </a:pPr>
            <a:endParaRPr lang="en-GB" altLang="en-US" sz="2000"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a:p>
            <a:pPr eaLnBrk="1" hangingPunct="1">
              <a:lnSpc>
                <a:spcPct val="80000"/>
              </a:lnSpc>
              <a:spcBef>
                <a:spcPts val="500"/>
              </a:spcBef>
              <a:buClrTx/>
              <a:buSzTx/>
              <a:buFontTx/>
              <a:buNone/>
              <a:defRPr/>
            </a:pPr>
            <a:endParaRPr lang="en-GB" altLang="en-US" sz="2000"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 name="Slide Number Placeholder 1">
            <a:extLst>
              <a:ext uri="{FF2B5EF4-FFF2-40B4-BE49-F238E27FC236}">
                <a16:creationId xmlns:a16="http://schemas.microsoft.com/office/drawing/2014/main" id="{1ECA7AEB-27F4-EA71-0E4E-BF5B99B93333}"/>
              </a:ext>
            </a:extLst>
          </p:cNvPr>
          <p:cNvSpPr>
            <a:spLocks noGrp="1"/>
          </p:cNvSpPr>
          <p:nvPr>
            <p:ph type="sldNum" sz="quarter" idx="10"/>
          </p:nvPr>
        </p:nvSpPr>
        <p:spPr/>
        <p:txBody>
          <a:bodyPr/>
          <a:lstStyle/>
          <a:p>
            <a:fld id="{F8A52BA9-3FE7-4D29-860B-D317A0AB7684}" type="slidenum">
              <a:rPr lang="en-US" smtClean="0"/>
              <a:pPr/>
              <a:t>35</a:t>
            </a:fld>
            <a:endParaRPr lang="en-US" dirty="0"/>
          </a:p>
        </p:txBody>
      </p:sp>
      <p:pic>
        <p:nvPicPr>
          <p:cNvPr id="4" name="Picture 3">
            <a:extLst>
              <a:ext uri="{FF2B5EF4-FFF2-40B4-BE49-F238E27FC236}">
                <a16:creationId xmlns:a16="http://schemas.microsoft.com/office/drawing/2014/main" id="{B7588989-9B17-3D15-DAB3-A3A056BE73A0}"/>
              </a:ext>
            </a:extLst>
          </p:cNvPr>
          <p:cNvPicPr>
            <a:picLocks noChangeAspect="1"/>
          </p:cNvPicPr>
          <p:nvPr/>
        </p:nvPicPr>
        <p:blipFill>
          <a:blip r:embed="rId3"/>
          <a:stretch>
            <a:fillRect/>
          </a:stretch>
        </p:blipFill>
        <p:spPr>
          <a:xfrm>
            <a:off x="7930155" y="3650001"/>
            <a:ext cx="2657846" cy="1648055"/>
          </a:xfrm>
          <a:prstGeom prst="rect">
            <a:avLst/>
          </a:prstGeom>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a:extLst>
              <a:ext uri="{FF2B5EF4-FFF2-40B4-BE49-F238E27FC236}">
                <a16:creationId xmlns:a16="http://schemas.microsoft.com/office/drawing/2014/main" id="{1B7C6177-38E3-C815-1FA2-69F28E53ED68}"/>
              </a:ext>
            </a:extLst>
          </p:cNvPr>
          <p:cNvSpPr txBox="1">
            <a:spLocks noChangeArrowheads="1"/>
          </p:cNvSpPr>
          <p:nvPr/>
        </p:nvSpPr>
        <p:spPr bwMode="auto">
          <a:xfrm>
            <a:off x="2135188" y="539750"/>
            <a:ext cx="8064500" cy="714375"/>
          </a:xfrm>
          <a:prstGeom prst="rect">
            <a:avLst/>
          </a:prstGeom>
          <a:noFill/>
          <a:ln>
            <a:noFill/>
          </a:ln>
        </p:spPr>
        <p:txBody>
          <a:bodyPr lIns="0" tIns="0" rIns="0" bIns="0" anchorCtr="1"/>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algn="ctr" eaLnBrk="1" hangingPunct="1">
              <a:spcBef>
                <a:spcPct val="0"/>
              </a:spcBef>
              <a:buClrTx/>
              <a:buSzTx/>
              <a:buFontTx/>
              <a:buNone/>
              <a:defRPr/>
            </a:pPr>
            <a:r>
              <a:rPr lang="en-GB" altLang="en-US" sz="3600" b="1" kern="0" dirty="0">
                <a:solidFill>
                  <a:schemeClr val="accent2"/>
                </a:solidFill>
                <a:latin typeface="Times New Roman" panose="02020603050405020304" pitchFamily="18" charset="0"/>
                <a:ea typeface="Microsoft Sans Serif" panose="020B0604020202020204" pitchFamily="34" charset="0"/>
                <a:cs typeface="Times New Roman" panose="02020603050405020304" pitchFamily="18" charset="0"/>
              </a:rPr>
              <a:t>PRIVILEGE</a:t>
            </a:r>
            <a:r>
              <a:rPr lang="en-GB" altLang="en-US" sz="3600" dirty="0">
                <a:solidFill>
                  <a:schemeClr val="accent2"/>
                </a:solidFill>
                <a:latin typeface="Arial" panose="020B0604020202020204" pitchFamily="34" charset="0"/>
                <a:ea typeface="Microsoft YaHei" panose="020B0503020204020204" pitchFamily="34" charset="-122"/>
              </a:rPr>
              <a:t> </a:t>
            </a:r>
          </a:p>
        </p:txBody>
      </p:sp>
      <p:sp>
        <p:nvSpPr>
          <p:cNvPr id="52227" name="Text Box 2">
            <a:extLst>
              <a:ext uri="{FF2B5EF4-FFF2-40B4-BE49-F238E27FC236}">
                <a16:creationId xmlns:a16="http://schemas.microsoft.com/office/drawing/2014/main" id="{26D2E84E-87EC-CAAB-894E-69645D0E4AB0}"/>
              </a:ext>
            </a:extLst>
          </p:cNvPr>
          <p:cNvSpPr txBox="1">
            <a:spLocks noChangeArrowheads="1"/>
          </p:cNvSpPr>
          <p:nvPr/>
        </p:nvSpPr>
        <p:spPr bwMode="auto">
          <a:xfrm>
            <a:off x="2717800" y="4819650"/>
            <a:ext cx="6329363" cy="3803650"/>
          </a:xfrm>
          <a:prstGeom prst="rect">
            <a:avLst/>
          </a:prstGeom>
          <a:noFill/>
          <a:ln>
            <a:noFill/>
          </a:ln>
        </p:spPr>
        <p:txBody>
          <a:bodyPr lIns="90004" tIns="46798" rIns="90004" bIns="46798"/>
          <a:lstStyle>
            <a:lvl1pPr marL="342900" indent="-323850" defTabSz="449263">
              <a:spcBef>
                <a:spcPts val="1000"/>
              </a:spcBef>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5pPr>
            <a:lvl6pPr marL="2514600" indent="-228600" defTabSz="449263" fontAlgn="base">
              <a:spcBef>
                <a:spcPts val="1000"/>
              </a:spcBef>
              <a:spcAft>
                <a:spcPct val="0"/>
              </a:spcAft>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6pPr>
            <a:lvl7pPr marL="2971800" indent="-228600" defTabSz="449263" fontAlgn="base">
              <a:spcBef>
                <a:spcPts val="1000"/>
              </a:spcBef>
              <a:spcAft>
                <a:spcPct val="0"/>
              </a:spcAft>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7pPr>
            <a:lvl8pPr marL="3429000" indent="-228600" defTabSz="449263" fontAlgn="base">
              <a:spcBef>
                <a:spcPts val="1000"/>
              </a:spcBef>
              <a:spcAft>
                <a:spcPct val="0"/>
              </a:spcAft>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8pPr>
            <a:lvl9pPr marL="3886200" indent="-228600" defTabSz="449263" fontAlgn="base">
              <a:spcBef>
                <a:spcPts val="1000"/>
              </a:spcBef>
              <a:spcAft>
                <a:spcPct val="0"/>
              </a:spcAft>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9pPr>
          </a:lstStyle>
          <a:p>
            <a:pPr marL="476250" indent="-457200" eaLnBrk="1" hangingPunct="1">
              <a:lnSpc>
                <a:spcPct val="70000"/>
              </a:lnSpc>
              <a:spcBef>
                <a:spcPts val="500"/>
              </a:spcBef>
              <a:buClrTx/>
              <a:buSzTx/>
              <a:buFont typeface="+mj-lt"/>
              <a:buAutoNum type="arabicPeriod"/>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80000"/>
              </a:lnSpc>
              <a:spcBef>
                <a:spcPts val="500"/>
              </a:spcBef>
              <a:buClrTx/>
              <a:buSzTx/>
              <a:buFontTx/>
              <a:buNone/>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80000"/>
              </a:lnSpc>
              <a:spcBef>
                <a:spcPts val="500"/>
              </a:spcBef>
              <a:buClrTx/>
              <a:buSzTx/>
              <a:buFontTx/>
              <a:buNone/>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spcBef>
                <a:spcPct val="0"/>
              </a:spcBef>
              <a:buClrTx/>
              <a:buSzTx/>
              <a:buFontTx/>
              <a:buNone/>
              <a:defRPr/>
            </a:pPr>
            <a:r>
              <a:rPr lang="en-GB" altLang="en-US" sz="2000" dirty="0">
                <a:solidFill>
                  <a:srgbClr val="C00000"/>
                </a:solidFill>
                <a:latin typeface="Times New Roman" panose="02020603050405020304" pitchFamily="18" charset="0"/>
                <a:ea typeface="Microsoft YaHei" panose="020B0503020204020204" pitchFamily="34" charset="-122"/>
                <a:cs typeface="Arial" panose="020B0604020202020204" pitchFamily="34" charset="0"/>
              </a:rPr>
              <a:t>Qualified Privilege </a:t>
            </a: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is defeated by </a:t>
            </a:r>
            <a:r>
              <a:rPr lang="en-GB" altLang="en-US" sz="2000" i="1" dirty="0">
                <a:solidFill>
                  <a:srgbClr val="C00000"/>
                </a:solidFill>
                <a:latin typeface="Times New Roman" panose="02020603050405020304" pitchFamily="18" charset="0"/>
                <a:ea typeface="Microsoft YaHei" panose="020B0503020204020204" pitchFamily="34" charset="-122"/>
                <a:cs typeface="Arial" panose="020B0604020202020204" pitchFamily="34" charset="0"/>
              </a:rPr>
              <a:t>MALICE</a:t>
            </a: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 = knowledge of falsity or improper purpose or motive </a:t>
            </a:r>
          </a:p>
          <a:p>
            <a:pPr eaLnBrk="1" hangingPunct="1">
              <a:lnSpc>
                <a:spcPct val="80000"/>
              </a:lnSpc>
              <a:spcBef>
                <a:spcPts val="500"/>
              </a:spcBef>
              <a:buClrTx/>
              <a:buSzTx/>
              <a:buFontTx/>
              <a:buNone/>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80000"/>
              </a:lnSpc>
              <a:spcBef>
                <a:spcPts val="500"/>
              </a:spcBef>
              <a:buClrTx/>
              <a:buSzTx/>
              <a:buFontTx/>
              <a:buNone/>
              <a:defRPr/>
            </a:pPr>
            <a:endParaRPr lang="en-GB" altLang="en-US" sz="2000"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a:p>
            <a:pPr eaLnBrk="1" hangingPunct="1">
              <a:lnSpc>
                <a:spcPct val="80000"/>
              </a:lnSpc>
              <a:spcBef>
                <a:spcPts val="500"/>
              </a:spcBef>
              <a:buClrTx/>
              <a:buSzTx/>
              <a:buFontTx/>
              <a:buNone/>
              <a:defRPr/>
            </a:pPr>
            <a:endParaRPr lang="en-GB" altLang="en-US" sz="2000"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a:p>
            <a:pPr eaLnBrk="1" hangingPunct="1">
              <a:lnSpc>
                <a:spcPct val="80000"/>
              </a:lnSpc>
              <a:spcBef>
                <a:spcPts val="500"/>
              </a:spcBef>
              <a:buClrTx/>
              <a:buSzTx/>
              <a:buFontTx/>
              <a:buNone/>
              <a:defRPr/>
            </a:pPr>
            <a:endParaRPr lang="en-GB" altLang="en-US" sz="2000"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graphicFrame>
        <p:nvGraphicFramePr>
          <p:cNvPr id="7" name="Diagram 6">
            <a:extLst>
              <a:ext uri="{FF2B5EF4-FFF2-40B4-BE49-F238E27FC236}">
                <a16:creationId xmlns:a16="http://schemas.microsoft.com/office/drawing/2014/main" id="{EC909D2B-0EF4-84A4-C86C-EAEC2B18D3DF}"/>
              </a:ext>
            </a:extLst>
          </p:cNvPr>
          <p:cNvGraphicFramePr/>
          <p:nvPr/>
        </p:nvGraphicFramePr>
        <p:xfrm>
          <a:off x="1071420" y="1270776"/>
          <a:ext cx="9910617" cy="4316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EC02AF48-FD4D-3291-11A4-0118636C95C1}"/>
              </a:ext>
            </a:extLst>
          </p:cNvPr>
          <p:cNvSpPr>
            <a:spLocks noGrp="1"/>
          </p:cNvSpPr>
          <p:nvPr>
            <p:ph type="sldNum" sz="quarter" idx="10"/>
          </p:nvPr>
        </p:nvSpPr>
        <p:spPr/>
        <p:txBody>
          <a:bodyPr/>
          <a:lstStyle/>
          <a:p>
            <a:fld id="{F8A52BA9-3FE7-4D29-860B-D317A0AB7684}" type="slidenum">
              <a:rPr lang="en-US" smtClean="0"/>
              <a:pPr/>
              <a:t>36</a:t>
            </a:fld>
            <a:endParaRPr lang="en-US" dirty="0"/>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a:extLst>
              <a:ext uri="{FF2B5EF4-FFF2-40B4-BE49-F238E27FC236}">
                <a16:creationId xmlns:a16="http://schemas.microsoft.com/office/drawing/2014/main" id="{7D77E3EA-5C44-7344-92DF-E7B9F78E05D0}"/>
              </a:ext>
            </a:extLst>
          </p:cNvPr>
          <p:cNvSpPr txBox="1">
            <a:spLocks noChangeArrowheads="1"/>
          </p:cNvSpPr>
          <p:nvPr/>
        </p:nvSpPr>
        <p:spPr bwMode="auto">
          <a:xfrm>
            <a:off x="2063750" y="539750"/>
            <a:ext cx="8064500" cy="714375"/>
          </a:xfrm>
          <a:prstGeom prst="rect">
            <a:avLst/>
          </a:prstGeom>
          <a:noFill/>
          <a:ln>
            <a:noFill/>
          </a:ln>
        </p:spPr>
        <p:txBody>
          <a:bodyPr lIns="0" tIns="0" rIns="0" bIns="0" anchorCtr="1"/>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algn="ctr" eaLnBrk="1" hangingPunct="1">
              <a:spcBef>
                <a:spcPct val="0"/>
              </a:spcBef>
              <a:buClrTx/>
              <a:buSzTx/>
              <a:buFontTx/>
              <a:buNone/>
              <a:defRPr/>
            </a:pPr>
            <a:r>
              <a:rPr lang="en-GB" altLang="en-US" sz="3600" b="1" kern="0" dirty="0">
                <a:solidFill>
                  <a:schemeClr val="accent2"/>
                </a:solidFill>
                <a:latin typeface="Times New Roman" panose="02020603050405020304" pitchFamily="18" charset="0"/>
                <a:ea typeface="Microsoft Sans Serif" panose="020B0604020202020204" pitchFamily="34" charset="0"/>
                <a:cs typeface="Times New Roman" panose="02020603050405020304" pitchFamily="18" charset="0"/>
              </a:rPr>
              <a:t>REMEDIES</a:t>
            </a:r>
            <a:r>
              <a:rPr lang="en-GB" altLang="en-US" sz="3600" b="1" kern="0" dirty="0">
                <a:solidFill>
                  <a:schemeClr val="tx1">
                    <a:lumMod val="65000"/>
                    <a:lumOff val="35000"/>
                  </a:schemeClr>
                </a:solidFill>
                <a:latin typeface="Times New Roman" panose="02020603050405020304" pitchFamily="18" charset="0"/>
                <a:ea typeface="Microsoft Sans Serif" panose="020B0604020202020204" pitchFamily="34" charset="0"/>
                <a:cs typeface="Times New Roman" panose="02020603050405020304" pitchFamily="18" charset="0"/>
              </a:rPr>
              <a:t> </a:t>
            </a:r>
          </a:p>
        </p:txBody>
      </p:sp>
      <p:sp>
        <p:nvSpPr>
          <p:cNvPr id="54275" name="Text Box 4">
            <a:extLst>
              <a:ext uri="{FF2B5EF4-FFF2-40B4-BE49-F238E27FC236}">
                <a16:creationId xmlns:a16="http://schemas.microsoft.com/office/drawing/2014/main" id="{0C7A2AA5-4543-9335-C9A7-BD110CAD56B6}"/>
              </a:ext>
            </a:extLst>
          </p:cNvPr>
          <p:cNvSpPr txBox="1">
            <a:spLocks noChangeArrowheads="1"/>
          </p:cNvSpPr>
          <p:nvPr/>
        </p:nvSpPr>
        <p:spPr bwMode="auto">
          <a:xfrm>
            <a:off x="798036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algn="r" eaLnBrk="1" hangingPunct="1">
              <a:spcBef>
                <a:spcPct val="0"/>
              </a:spcBef>
              <a:buClrTx/>
              <a:buSzTx/>
              <a:buFontTx/>
              <a:buNone/>
            </a:pPr>
            <a:fld id="{2CFEC25C-6F08-4A44-8685-E537D5C2C59C}" type="slidenum">
              <a:rPr lang="en-GB" altLang="en-US" sz="1200">
                <a:solidFill>
                  <a:srgbClr val="898989"/>
                </a:solidFill>
                <a:latin typeface="Arial" panose="020B0604020202020204" pitchFamily="34" charset="0"/>
                <a:ea typeface="Microsoft YaHei" panose="020B0503020204020204" pitchFamily="34" charset="-122"/>
              </a:rPr>
              <a:pPr algn="r" eaLnBrk="1" hangingPunct="1">
                <a:spcBef>
                  <a:spcPct val="0"/>
                </a:spcBef>
                <a:buClrTx/>
                <a:buSzTx/>
                <a:buFontTx/>
                <a:buNone/>
              </a:pPr>
              <a:t>37</a:t>
            </a:fld>
            <a:endParaRPr lang="en-GB" altLang="en-US" sz="1200">
              <a:solidFill>
                <a:srgbClr val="898989"/>
              </a:solidFill>
              <a:latin typeface="Arial" panose="020B0604020202020204" pitchFamily="34" charset="0"/>
              <a:ea typeface="Microsoft YaHei" panose="020B0503020204020204" pitchFamily="34" charset="-122"/>
            </a:endParaRPr>
          </a:p>
        </p:txBody>
      </p:sp>
      <p:graphicFrame>
        <p:nvGraphicFramePr>
          <p:cNvPr id="2" name="Diagram 1">
            <a:extLst>
              <a:ext uri="{FF2B5EF4-FFF2-40B4-BE49-F238E27FC236}">
                <a16:creationId xmlns:a16="http://schemas.microsoft.com/office/drawing/2014/main" id="{9E66B72E-7817-FEBE-B4B2-1CD64A5BB3B3}"/>
              </a:ext>
            </a:extLst>
          </p:cNvPr>
          <p:cNvGraphicFramePr/>
          <p:nvPr>
            <p:extLst>
              <p:ext uri="{D42A27DB-BD31-4B8C-83A1-F6EECF244321}">
                <p14:modId xmlns:p14="http://schemas.microsoft.com/office/powerpoint/2010/main" val="803263063"/>
              </p:ext>
            </p:extLst>
          </p:nvPr>
        </p:nvGraphicFramePr>
        <p:xfrm>
          <a:off x="2906137" y="1254125"/>
          <a:ext cx="915111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02D306D2-BD53-36DC-08F9-705657FE3345}"/>
              </a:ext>
            </a:extLst>
          </p:cNvPr>
          <p:cNvSpPr/>
          <p:nvPr/>
        </p:nvSpPr>
        <p:spPr>
          <a:xfrm>
            <a:off x="658813" y="2665413"/>
            <a:ext cx="3309937" cy="1928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extBox 4">
            <a:extLst>
              <a:ext uri="{FF2B5EF4-FFF2-40B4-BE49-F238E27FC236}">
                <a16:creationId xmlns:a16="http://schemas.microsoft.com/office/drawing/2014/main" id="{FB893391-372B-D47D-4284-7DD25018086D}"/>
              </a:ext>
            </a:extLst>
          </p:cNvPr>
          <p:cNvSpPr txBox="1"/>
          <p:nvPr/>
        </p:nvSpPr>
        <p:spPr>
          <a:xfrm>
            <a:off x="923925" y="2890838"/>
            <a:ext cx="2779713" cy="1477962"/>
          </a:xfrm>
          <a:prstGeom prst="rect">
            <a:avLst/>
          </a:prstGeom>
          <a:noFill/>
        </p:spPr>
        <p:txBody>
          <a:bodyPr>
            <a:spAutoFit/>
          </a:bodyPr>
          <a:lstStyle/>
          <a:p>
            <a:pPr>
              <a:defRPr/>
            </a:pPr>
            <a:r>
              <a:rPr lang="en-US" kern="0" dirty="0">
                <a:solidFill>
                  <a:schemeClr val="bg1"/>
                </a:solidFill>
                <a:latin typeface="Times New Roman" pitchFamily="18"/>
                <a:ea typeface="Microsoft YaHei" pitchFamily="34"/>
                <a:cs typeface="Tahoma" pitchFamily="34"/>
              </a:rPr>
              <a:t>Not injunctions </a:t>
            </a:r>
            <a:r>
              <a:rPr lang="en-US" i="1" kern="0" dirty="0">
                <a:solidFill>
                  <a:schemeClr val="bg1"/>
                </a:solidFill>
                <a:latin typeface="Times New Roman" pitchFamily="18"/>
                <a:ea typeface="Microsoft YaHei" pitchFamily="34"/>
                <a:cs typeface="Tahoma" pitchFamily="34"/>
              </a:rPr>
              <a:t>beforehand</a:t>
            </a:r>
            <a:r>
              <a:rPr lang="en-US" kern="0" dirty="0">
                <a:solidFill>
                  <a:schemeClr val="bg1"/>
                </a:solidFill>
                <a:latin typeface="Times New Roman" pitchFamily="18"/>
                <a:ea typeface="Microsoft YaHei" pitchFamily="34"/>
                <a:cs typeface="Tahoma" pitchFamily="34"/>
              </a:rPr>
              <a:t> –publish and be dammed (if defended) unless a threat to repeat or publication is continuous (i.e. online)</a:t>
            </a:r>
            <a:r>
              <a:rPr lang="en-US" i="1" kern="0" dirty="0">
                <a:solidFill>
                  <a:schemeClr val="bg1"/>
                </a:solidFill>
                <a:latin typeface="Times New Roman" pitchFamily="18"/>
                <a:ea typeface="Microsoft YaHei" pitchFamily="34"/>
                <a:cs typeface="Tahoma" pitchFamily="34"/>
              </a:rPr>
              <a:t> </a:t>
            </a:r>
          </a:p>
        </p:txBody>
      </p:sp>
      <p:sp>
        <p:nvSpPr>
          <p:cNvPr id="3" name="Slide Number Placeholder 2">
            <a:extLst>
              <a:ext uri="{FF2B5EF4-FFF2-40B4-BE49-F238E27FC236}">
                <a16:creationId xmlns:a16="http://schemas.microsoft.com/office/drawing/2014/main" id="{472D7FC1-3F95-EE46-BCED-0956696F5261}"/>
              </a:ext>
            </a:extLst>
          </p:cNvPr>
          <p:cNvSpPr>
            <a:spLocks noGrp="1"/>
          </p:cNvSpPr>
          <p:nvPr>
            <p:ph type="sldNum" sz="quarter" idx="10"/>
          </p:nvPr>
        </p:nvSpPr>
        <p:spPr/>
        <p:txBody>
          <a:bodyPr/>
          <a:lstStyle/>
          <a:p>
            <a:fld id="{F8A52BA9-3FE7-4D29-860B-D317A0AB7684}" type="slidenum">
              <a:rPr lang="en-US" smtClean="0"/>
              <a:pPr/>
              <a:t>37</a:t>
            </a:fld>
            <a:endParaRPr lang="en-US" dirty="0"/>
          </a:p>
        </p:txBody>
      </p:sp>
      <p:pic>
        <p:nvPicPr>
          <p:cNvPr id="7" name="Picture 6">
            <a:extLst>
              <a:ext uri="{FF2B5EF4-FFF2-40B4-BE49-F238E27FC236}">
                <a16:creationId xmlns:a16="http://schemas.microsoft.com/office/drawing/2014/main" id="{E2D7073C-A6D7-EF20-4B06-8C9EB709EE7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931437" y="456913"/>
            <a:ext cx="2554514" cy="1436914"/>
          </a:xfrm>
          <a:prstGeom prst="rect">
            <a:avLst/>
          </a:prstGeom>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58A690FD-7034-A9EF-61A4-82F95170C37B}"/>
              </a:ext>
            </a:extLst>
          </p:cNvPr>
          <p:cNvSpPr txBox="1"/>
          <p:nvPr/>
        </p:nvSpPr>
        <p:spPr>
          <a:xfrm>
            <a:off x="2135188" y="539750"/>
            <a:ext cx="8064500" cy="714375"/>
          </a:xfrm>
          <a:prstGeom prst="rect">
            <a:avLst/>
          </a:prstGeom>
          <a:noFill/>
          <a:ln cap="flat">
            <a:noFill/>
          </a:ln>
        </p:spPr>
        <p:txBody>
          <a:bodyPr lIns="0" tIns="0" rIns="0" bIns="0" anchorCtr="1"/>
          <a:lstStyle/>
          <a:p>
            <a:pPr algn="ctr" defTabSz="449263" eaLnBrk="1" fontAlgn="auto" hangingPunct="1">
              <a:spcBef>
                <a:spcPts val="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3600" b="1" kern="0" dirty="0">
                <a:solidFill>
                  <a:schemeClr val="accent2"/>
                </a:solidFill>
                <a:latin typeface="Times New Roman" panose="02020603050405020304" pitchFamily="18" charset="0"/>
                <a:ea typeface="Microsoft Sans Serif" panose="020B0604020202020204" pitchFamily="34" charset="0"/>
                <a:cs typeface="Times New Roman" panose="02020603050405020304" pitchFamily="18" charset="0"/>
              </a:rPr>
              <a:t>NO INJUNCTIONS/PRIOR RESTRAINT</a:t>
            </a:r>
          </a:p>
        </p:txBody>
      </p:sp>
      <p:sp>
        <p:nvSpPr>
          <p:cNvPr id="56323" name="Text Box 2">
            <a:extLst>
              <a:ext uri="{FF2B5EF4-FFF2-40B4-BE49-F238E27FC236}">
                <a16:creationId xmlns:a16="http://schemas.microsoft.com/office/drawing/2014/main" id="{461413C0-DE9E-B6C0-69C5-C04E5502D980}"/>
              </a:ext>
            </a:extLst>
          </p:cNvPr>
          <p:cNvSpPr txBox="1">
            <a:spLocks noChangeArrowheads="1"/>
          </p:cNvSpPr>
          <p:nvPr/>
        </p:nvSpPr>
        <p:spPr bwMode="auto">
          <a:xfrm>
            <a:off x="1014413" y="1409700"/>
            <a:ext cx="8961437"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marL="323850" indent="-307975" defTabSz="449263">
              <a:spcBef>
                <a:spcPts val="1000"/>
              </a:spcBef>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9pPr>
          </a:lstStyle>
          <a:p>
            <a:pPr eaLnBrk="1" hangingPunct="1">
              <a:lnSpc>
                <a:spcPct val="85000"/>
              </a:lnSpc>
              <a:spcBef>
                <a:spcPts val="500"/>
              </a:spcBef>
              <a:buClr>
                <a:srgbClr val="000000"/>
              </a:buClr>
              <a:buSzTx/>
              <a:buFontTx/>
              <a:buChar cha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85000"/>
              </a:lnSpc>
              <a:spcBef>
                <a:spcPts val="500"/>
              </a:spcBef>
              <a:buClr>
                <a:srgbClr val="000000"/>
              </a:buClr>
              <a:buSzTx/>
              <a:buFontTx/>
              <a:buChar cha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85000"/>
              </a:lnSpc>
              <a:spcBef>
                <a:spcPts val="500"/>
              </a:spcBef>
              <a:buClr>
                <a:srgbClr val="000000"/>
              </a:buClr>
              <a:buSzTx/>
              <a:buFontTx/>
              <a:buChar char="•"/>
            </a:pP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AKA the rule in </a:t>
            </a:r>
            <a:r>
              <a:rPr lang="en-GB" altLang="en-US" sz="2000" i="1"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Bonnard v Perryman</a:t>
            </a: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 (1891) 2 Ch 269 </a:t>
            </a:r>
          </a:p>
          <a:p>
            <a:pPr eaLnBrk="1" hangingPunct="1">
              <a:lnSpc>
                <a:spcPct val="85000"/>
              </a:lnSpc>
              <a:spcBef>
                <a:spcPts val="500"/>
              </a:spcBef>
              <a:buClrTx/>
              <a:buSzTx/>
              <a:buFontTx/>
              <a:buNone/>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85000"/>
              </a:lnSpc>
              <a:spcBef>
                <a:spcPts val="500"/>
              </a:spcBef>
              <a:buClr>
                <a:srgbClr val="000000"/>
              </a:buClr>
              <a:buSzTx/>
              <a:buFontTx/>
              <a:buChar char="•"/>
            </a:pP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UK courts will not injunct/restrain defamation in advance -“where a defence is raised” as there is no wrong (no libel =defamation to which no defence) </a:t>
            </a:r>
            <a:r>
              <a:rPr lang="en-GB" altLang="en-US" sz="2000" u="sng"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unless already published and threats to repeat or publication is continuing (online)</a:t>
            </a:r>
          </a:p>
          <a:p>
            <a:pPr eaLnBrk="1" hangingPunct="1">
              <a:lnSpc>
                <a:spcPct val="85000"/>
              </a:lnSpc>
              <a:spcBef>
                <a:spcPts val="500"/>
              </a:spcBef>
              <a:buClrTx/>
              <a:buSzTx/>
              <a:buFontTx/>
              <a:buNone/>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85000"/>
              </a:lnSpc>
              <a:spcBef>
                <a:spcPts val="500"/>
              </a:spcBef>
              <a:buClr>
                <a:srgbClr val="000000"/>
              </a:buClr>
              <a:buSzTx/>
              <a:buFontTx/>
              <a:buChar char="•"/>
            </a:pP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Prevents courts becoming a censor as possible to frame in non defamatory ways -can never know until see words used</a:t>
            </a:r>
          </a:p>
          <a:p>
            <a:pPr eaLnBrk="1" hangingPunct="1">
              <a:lnSpc>
                <a:spcPct val="85000"/>
              </a:lnSpc>
              <a:spcBef>
                <a:spcPts val="500"/>
              </a:spcBef>
              <a:buClrTx/>
              <a:buSzTx/>
              <a:buFontTx/>
              <a:buNone/>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70000"/>
              </a:lnSpc>
              <a:spcBef>
                <a:spcPts val="500"/>
              </a:spcBef>
              <a:buClrTx/>
              <a:buSzTx/>
              <a:buFontTx/>
              <a:buNone/>
            </a:pPr>
            <a:r>
              <a:rPr lang="en-GB" altLang="en-US" sz="2000" u="sng"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Private and confidential information </a:t>
            </a:r>
            <a:r>
              <a:rPr lang="en-GB" altLang="en-US" sz="2000" i="1" u="sng"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can </a:t>
            </a:r>
            <a:r>
              <a:rPr lang="en-GB" altLang="en-US" sz="2000" u="sng"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be injuncted in advance </a:t>
            </a:r>
          </a:p>
          <a:p>
            <a:pPr eaLnBrk="1" hangingPunct="1">
              <a:lnSpc>
                <a:spcPct val="70000"/>
              </a:lnSpc>
              <a:spcBef>
                <a:spcPts val="500"/>
              </a:spcBef>
              <a:buClrTx/>
              <a:buSzTx/>
              <a:buFontTx/>
              <a:buNone/>
            </a:pPr>
            <a:endParaRPr lang="en-GB" altLang="en-US" sz="22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70000"/>
              </a:lnSpc>
              <a:spcBef>
                <a:spcPts val="500"/>
              </a:spcBef>
              <a:buClrTx/>
              <a:buSzTx/>
              <a:buFontTx/>
              <a:buChar char="•"/>
            </a:pP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Cannot use privacy or IP law to circumvent this –courts will look at gist see </a:t>
            </a:r>
            <a:r>
              <a:rPr lang="en-GB" altLang="en-US" sz="2000" i="1"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Microdata v </a:t>
            </a:r>
            <a:r>
              <a:rPr lang="en-GB" altLang="en-US" sz="2000" i="1" dirty="0" err="1">
                <a:solidFill>
                  <a:srgbClr val="000000"/>
                </a:solidFill>
                <a:latin typeface="Times New Roman" panose="02020603050405020304" pitchFamily="18" charset="0"/>
                <a:ea typeface="Microsoft YaHei" panose="020B0503020204020204" pitchFamily="34" charset="-122"/>
                <a:cs typeface="Arial" panose="020B0604020202020204" pitchFamily="34" charset="0"/>
              </a:rPr>
              <a:t>Rivendale</a:t>
            </a:r>
            <a:r>
              <a:rPr lang="en-GB" altLang="en-US" sz="2000" i="1"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 and Service Corp v Channel Four</a:t>
            </a:r>
          </a:p>
        </p:txBody>
      </p:sp>
      <p:sp>
        <p:nvSpPr>
          <p:cNvPr id="3" name="Slide Number Placeholder 2">
            <a:extLst>
              <a:ext uri="{FF2B5EF4-FFF2-40B4-BE49-F238E27FC236}">
                <a16:creationId xmlns:a16="http://schemas.microsoft.com/office/drawing/2014/main" id="{5AE74161-6512-D5E7-BCDE-EAC34BE53F3B}"/>
              </a:ext>
            </a:extLst>
          </p:cNvPr>
          <p:cNvSpPr>
            <a:spLocks noGrp="1"/>
          </p:cNvSpPr>
          <p:nvPr>
            <p:ph type="sldNum" sz="quarter" idx="10"/>
          </p:nvPr>
        </p:nvSpPr>
        <p:spPr/>
        <p:txBody>
          <a:bodyPr/>
          <a:lstStyle/>
          <a:p>
            <a:fld id="{F8A52BA9-3FE7-4D29-860B-D317A0AB7684}" type="slidenum">
              <a:rPr lang="en-US" smtClean="0"/>
              <a:pPr/>
              <a:t>38</a:t>
            </a:fld>
            <a:endParaRPr lang="en-US" dirty="0"/>
          </a:p>
        </p:txBody>
      </p:sp>
      <p:pic>
        <p:nvPicPr>
          <p:cNvPr id="5" name="Picture 4">
            <a:extLst>
              <a:ext uri="{FF2B5EF4-FFF2-40B4-BE49-F238E27FC236}">
                <a16:creationId xmlns:a16="http://schemas.microsoft.com/office/drawing/2014/main" id="{29BA02A5-CBD8-0169-6D82-9CFC208D2B5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83932" y="4609291"/>
            <a:ext cx="2114550" cy="1409700"/>
          </a:xfrm>
          <a:prstGeom prst="rect">
            <a:avLst/>
          </a:prstGeom>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a:extLst>
              <a:ext uri="{FF2B5EF4-FFF2-40B4-BE49-F238E27FC236}">
                <a16:creationId xmlns:a16="http://schemas.microsoft.com/office/drawing/2014/main" id="{7218CEA1-D453-939D-CE20-4705F113C921}"/>
              </a:ext>
            </a:extLst>
          </p:cNvPr>
          <p:cNvSpPr txBox="1">
            <a:spLocks noChangeArrowheads="1"/>
          </p:cNvSpPr>
          <p:nvPr/>
        </p:nvSpPr>
        <p:spPr bwMode="auto">
          <a:xfrm>
            <a:off x="2063750" y="539750"/>
            <a:ext cx="8064500" cy="714375"/>
          </a:xfrm>
          <a:prstGeom prst="rect">
            <a:avLst/>
          </a:prstGeom>
          <a:noFill/>
          <a:ln>
            <a:noFill/>
          </a:ln>
        </p:spPr>
        <p:txBody>
          <a:bodyPr lIns="0" tIns="0" rIns="0" bIns="0" anchorCtr="1"/>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algn="ctr" eaLnBrk="1" fontAlgn="auto" hangingPunct="1">
              <a:spcBef>
                <a:spcPts val="0"/>
              </a:spcBef>
              <a:spcAft>
                <a:spcPts val="0"/>
              </a:spcAft>
              <a:buClrTx/>
              <a:buSzTx/>
              <a:buFontTx/>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altLang="en-US" sz="3600" b="1" kern="0" dirty="0">
                <a:solidFill>
                  <a:schemeClr val="accent2"/>
                </a:solidFill>
                <a:latin typeface="Times New Roman" panose="02020603050405020304" pitchFamily="18" charset="0"/>
                <a:ea typeface="Microsoft Sans Serif" panose="020B0604020202020204" pitchFamily="34" charset="0"/>
                <a:cs typeface="Times New Roman" panose="02020603050405020304" pitchFamily="18" charset="0"/>
              </a:rPr>
              <a:t>TRUTH HURTS</a:t>
            </a:r>
          </a:p>
          <a:p>
            <a:pPr algn="ctr" eaLnBrk="1" fontAlgn="auto" hangingPunct="1">
              <a:spcBef>
                <a:spcPts val="0"/>
              </a:spcBef>
              <a:spcAft>
                <a:spcPts val="0"/>
              </a:spcAft>
              <a:buClrTx/>
              <a:buSzTx/>
              <a:buFontTx/>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altLang="en-US" sz="3600" b="1" kern="0" dirty="0">
                <a:solidFill>
                  <a:schemeClr val="accent1"/>
                </a:solidFill>
                <a:latin typeface="Times New Roman" panose="02020603050405020304" pitchFamily="18" charset="0"/>
                <a:ea typeface="Microsoft Sans Serif" panose="020B0604020202020204" pitchFamily="34" charset="0"/>
                <a:cs typeface="Times New Roman" panose="02020603050405020304" pitchFamily="18" charset="0"/>
              </a:rPr>
              <a:t>(</a:t>
            </a:r>
            <a:r>
              <a:rPr lang="en-GB" altLang="en-US" sz="3600" b="1" i="1" kern="0" dirty="0">
                <a:solidFill>
                  <a:schemeClr val="accent1"/>
                </a:solidFill>
                <a:latin typeface="Times New Roman" panose="02020603050405020304" pitchFamily="18" charset="0"/>
                <a:ea typeface="Microsoft Sans Serif" panose="020B0604020202020204" pitchFamily="34" charset="0"/>
                <a:cs typeface="Times New Roman" panose="02020603050405020304" pitchFamily="18" charset="0"/>
              </a:rPr>
              <a:t>McLIBEL</a:t>
            </a:r>
            <a:r>
              <a:rPr lang="en-GB" altLang="en-US" sz="3600" b="1" kern="0" dirty="0">
                <a:solidFill>
                  <a:schemeClr val="accent1"/>
                </a:solidFill>
                <a:latin typeface="Times New Roman" panose="02020603050405020304" pitchFamily="18" charset="0"/>
                <a:ea typeface="Microsoft Sans Serif" panose="020B0604020202020204" pitchFamily="34" charset="0"/>
                <a:cs typeface="Times New Roman" panose="02020603050405020304" pitchFamily="18" charset="0"/>
              </a:rPr>
              <a:t> Case)</a:t>
            </a:r>
          </a:p>
          <a:p>
            <a:pPr algn="ctr" eaLnBrk="1" fontAlgn="auto" hangingPunct="1">
              <a:spcBef>
                <a:spcPts val="0"/>
              </a:spcBef>
              <a:spcAft>
                <a:spcPts val="0"/>
              </a:spcAft>
              <a:buClrTx/>
              <a:buSzTx/>
              <a:buFontTx/>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endParaRPr lang="en-GB" altLang="en-US" sz="3600" b="1" kern="0" dirty="0">
              <a:solidFill>
                <a:schemeClr val="tx1">
                  <a:lumMod val="65000"/>
                  <a:lumOff val="35000"/>
                </a:schemeClr>
              </a:solidFill>
              <a:latin typeface="Times New Roman" panose="02020603050405020304" pitchFamily="18" charset="0"/>
              <a:ea typeface="Microsoft Sans Serif" panose="020B06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4EB908DF-348B-36CB-5745-5FFA477E5654}"/>
              </a:ext>
            </a:extLst>
          </p:cNvPr>
          <p:cNvSpPr txBox="1"/>
          <p:nvPr/>
        </p:nvSpPr>
        <p:spPr>
          <a:xfrm>
            <a:off x="914400" y="1735138"/>
            <a:ext cx="9429750" cy="4806950"/>
          </a:xfrm>
          <a:prstGeom prst="rect">
            <a:avLst/>
          </a:prstGeom>
          <a:noFill/>
          <a:ln cap="flat">
            <a:noFill/>
          </a:ln>
        </p:spPr>
        <p:txBody>
          <a:bodyPr lIns="90004" tIns="46798" rIns="90004" bIns="46798"/>
          <a:lstStyle/>
          <a:p>
            <a:pPr marL="457200" indent="-457200" defTabSz="449263" eaLnBrk="1" fontAlgn="auto" hangingPunct="1">
              <a:spcBef>
                <a:spcPts val="500"/>
              </a:spcBef>
              <a:spcAft>
                <a:spcPts val="0"/>
              </a:spcAft>
              <a:buFont typeface="Wingdings" panose="05000000000000000000" pitchFamily="2" charset="2"/>
              <a:buChar char="q"/>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US" sz="2000" kern="0" dirty="0">
                <a:solidFill>
                  <a:srgbClr val="000000"/>
                </a:solidFill>
                <a:latin typeface="Times New Roman" pitchFamily="18"/>
                <a:ea typeface="Microsoft YaHei" pitchFamily="34"/>
                <a:cs typeface="Arial" pitchFamily="34"/>
              </a:rPr>
              <a:t>Truth is a difficult defence in practice, even for statements that many people might regard as accepted fact. </a:t>
            </a:r>
          </a:p>
          <a:p>
            <a:pPr defTabSz="449263" eaLnBrk="1" fontAlgn="auto" hangingPunct="1">
              <a:spcBef>
                <a:spcPts val="50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endParaRPr lang="en-US" sz="2000" kern="0" dirty="0">
              <a:solidFill>
                <a:srgbClr val="000000"/>
              </a:solidFill>
              <a:latin typeface="Times New Roman" pitchFamily="18"/>
              <a:ea typeface="Microsoft YaHei" pitchFamily="34"/>
              <a:cs typeface="Arial" pitchFamily="34"/>
            </a:endParaRPr>
          </a:p>
          <a:p>
            <a:pPr marL="457200" indent="-457200" defTabSz="449263" eaLnBrk="1" fontAlgn="auto" hangingPunct="1">
              <a:spcBef>
                <a:spcPts val="500"/>
              </a:spcBef>
              <a:spcAft>
                <a:spcPts val="0"/>
              </a:spcAft>
              <a:buFont typeface="Wingdings" panose="05000000000000000000" pitchFamily="2" charset="2"/>
              <a:buChar char="q"/>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US" sz="2000" i="1" kern="0" dirty="0">
                <a:solidFill>
                  <a:srgbClr val="000000"/>
                </a:solidFill>
                <a:latin typeface="Times New Roman" pitchFamily="18"/>
                <a:ea typeface="Microsoft YaHei" pitchFamily="34"/>
                <a:cs typeface="Arial" pitchFamily="34"/>
              </a:rPr>
              <a:t>Steel &amp; Morris v UK</a:t>
            </a:r>
          </a:p>
          <a:p>
            <a:pPr marL="914400" lvl="1" indent="-457200" defTabSz="449263" eaLnBrk="1" fontAlgn="auto" hangingPunct="1">
              <a:spcBef>
                <a:spcPts val="500"/>
              </a:spcBef>
              <a:spcAft>
                <a:spcPts val="0"/>
              </a:spcAft>
              <a:buFont typeface="Wingdings" panose="05000000000000000000" pitchFamily="2" charset="2"/>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US" sz="2000" kern="0" dirty="0">
                <a:solidFill>
                  <a:srgbClr val="000000"/>
                </a:solidFill>
                <a:latin typeface="Times New Roman" pitchFamily="18"/>
                <a:ea typeface="Microsoft YaHei" pitchFamily="34"/>
                <a:cs typeface="Arial" pitchFamily="34"/>
              </a:rPr>
              <a:t>Two individuals made a series of allegations about McDonalds in a Greenpeace pamphlet. Both sued for libel and malicious falsehood, but failed to justify/prove Truth of majority of the allegations. </a:t>
            </a:r>
          </a:p>
          <a:p>
            <a:pPr marL="914400" lvl="1" indent="-457200" defTabSz="449263" eaLnBrk="1" fontAlgn="auto" hangingPunct="1">
              <a:spcBef>
                <a:spcPts val="500"/>
              </a:spcBef>
              <a:spcAft>
                <a:spcPts val="0"/>
              </a:spcAft>
              <a:buFont typeface="Wingdings" panose="05000000000000000000" pitchFamily="2" charset="2"/>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US" sz="2000" kern="0" dirty="0">
                <a:solidFill>
                  <a:srgbClr val="000000"/>
                </a:solidFill>
                <a:latin typeface="Times New Roman" pitchFamily="18"/>
                <a:ea typeface="Microsoft YaHei" pitchFamily="34"/>
                <a:cs typeface="Arial" pitchFamily="34"/>
              </a:rPr>
              <a:t>The allegations were statements that most people would agree with:</a:t>
            </a:r>
          </a:p>
          <a:p>
            <a:pPr marL="1828800" lvl="3" indent="-457200" defTabSz="449263" eaLnBrk="1" fontAlgn="auto" hangingPunct="1">
              <a:spcBef>
                <a:spcPts val="500"/>
              </a:spcBef>
              <a:spcAft>
                <a:spcPts val="0"/>
              </a:spcAft>
              <a:buSzPct val="100000"/>
              <a:buFont typeface="Wingdings" panose="05000000000000000000" pitchFamily="2" charset="2"/>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US" sz="2000" kern="0" dirty="0">
                <a:solidFill>
                  <a:srgbClr val="000000"/>
                </a:solidFill>
                <a:latin typeface="Times New Roman" pitchFamily="18"/>
                <a:ea typeface="Microsoft YaHei" pitchFamily="34"/>
                <a:cs typeface="Arial" pitchFamily="34"/>
              </a:rPr>
              <a:t>McDonalds was a polluter </a:t>
            </a:r>
          </a:p>
          <a:p>
            <a:pPr marL="1828800" lvl="3" indent="-457200" defTabSz="449263" eaLnBrk="1" fontAlgn="auto" hangingPunct="1">
              <a:spcBef>
                <a:spcPts val="500"/>
              </a:spcBef>
              <a:spcAft>
                <a:spcPts val="0"/>
              </a:spcAft>
              <a:buSzPct val="100000"/>
              <a:buFont typeface="Wingdings" panose="05000000000000000000" pitchFamily="2" charset="2"/>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US" sz="2000" kern="0" dirty="0">
                <a:solidFill>
                  <a:srgbClr val="000000"/>
                </a:solidFill>
                <a:latin typeface="Times New Roman" pitchFamily="18"/>
                <a:ea typeface="Microsoft YaHei" pitchFamily="34"/>
                <a:cs typeface="Arial" pitchFamily="34"/>
              </a:rPr>
              <a:t>McDonalds food was unhealthy</a:t>
            </a:r>
          </a:p>
          <a:p>
            <a:pPr lvl="3" defTabSz="449263" eaLnBrk="1" fontAlgn="auto" hangingPunct="1">
              <a:spcBef>
                <a:spcPts val="500"/>
              </a:spcBef>
              <a:spcAft>
                <a:spcPts val="0"/>
              </a:spcAft>
              <a:buSzPct val="100000"/>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endParaRPr lang="en-US" sz="2000" kern="0" dirty="0">
              <a:solidFill>
                <a:srgbClr val="000000"/>
              </a:solidFill>
              <a:latin typeface="Times New Roman" pitchFamily="18"/>
              <a:ea typeface="Microsoft YaHei" pitchFamily="34"/>
              <a:cs typeface="Arial" pitchFamily="34"/>
            </a:endParaRPr>
          </a:p>
          <a:p>
            <a:pPr defTabSz="449263" eaLnBrk="1" fontAlgn="auto" hangingPunct="1">
              <a:spcBef>
                <a:spcPts val="500"/>
              </a:spcBef>
              <a:spcAft>
                <a:spcPts val="0"/>
              </a:spcAft>
              <a:buSzPct val="100000"/>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US" sz="2000" kern="0" dirty="0">
                <a:solidFill>
                  <a:srgbClr val="C00000"/>
                </a:solidFill>
                <a:latin typeface="Times New Roman" pitchFamily="18"/>
                <a:ea typeface="Microsoft YaHei" pitchFamily="34"/>
                <a:cs typeface="Arial" pitchFamily="34"/>
              </a:rPr>
              <a:t>HOWEVER </a:t>
            </a:r>
          </a:p>
          <a:p>
            <a:pPr marL="914400" lvl="1" indent="-457200" defTabSz="449263" eaLnBrk="1" fontAlgn="auto" hangingPunct="1">
              <a:spcBef>
                <a:spcPts val="500"/>
              </a:spcBef>
              <a:spcAft>
                <a:spcPts val="0"/>
              </a:spcAft>
              <a:buFont typeface="Wingdings" panose="05000000000000000000" pitchFamily="2" charset="2"/>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US" sz="2000" kern="0" dirty="0">
                <a:solidFill>
                  <a:srgbClr val="000000"/>
                </a:solidFill>
                <a:latin typeface="Times New Roman" pitchFamily="18"/>
                <a:ea typeface="Microsoft YaHei" pitchFamily="34"/>
                <a:cs typeface="Arial" pitchFamily="34"/>
              </a:rPr>
              <a:t>They could not prove it. </a:t>
            </a:r>
          </a:p>
        </p:txBody>
      </p:sp>
      <p:sp>
        <p:nvSpPr>
          <p:cNvPr id="58372" name="Text Box 4">
            <a:extLst>
              <a:ext uri="{FF2B5EF4-FFF2-40B4-BE49-F238E27FC236}">
                <a16:creationId xmlns:a16="http://schemas.microsoft.com/office/drawing/2014/main" id="{12EC4CB2-F383-914B-A195-AD5A6DA5B94A}"/>
              </a:ext>
            </a:extLst>
          </p:cNvPr>
          <p:cNvSpPr txBox="1">
            <a:spLocks noChangeArrowheads="1"/>
          </p:cNvSpPr>
          <p:nvPr/>
        </p:nvSpPr>
        <p:spPr bwMode="auto">
          <a:xfrm>
            <a:off x="10344150" y="6359525"/>
            <a:ext cx="5177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algn="r" eaLnBrk="1" hangingPunct="1">
              <a:spcBef>
                <a:spcPct val="0"/>
              </a:spcBef>
              <a:buClrTx/>
              <a:buSzTx/>
              <a:buFontTx/>
              <a:buNone/>
            </a:pPr>
            <a:endParaRPr lang="en-GB" altLang="en-US" sz="1200" dirty="0">
              <a:solidFill>
                <a:srgbClr val="898989"/>
              </a:solidFill>
              <a:latin typeface="Arial" panose="020B0604020202020204" pitchFamily="34" charset="0"/>
              <a:ea typeface="Microsoft YaHei" panose="020B0503020204020204" pitchFamily="34" charset="-122"/>
            </a:endParaRPr>
          </a:p>
        </p:txBody>
      </p:sp>
      <p:sp>
        <p:nvSpPr>
          <p:cNvPr id="2" name="Slide Number Placeholder 1">
            <a:extLst>
              <a:ext uri="{FF2B5EF4-FFF2-40B4-BE49-F238E27FC236}">
                <a16:creationId xmlns:a16="http://schemas.microsoft.com/office/drawing/2014/main" id="{C39075A4-DC2A-BD60-1884-3CD7D29CEAE8}"/>
              </a:ext>
            </a:extLst>
          </p:cNvPr>
          <p:cNvSpPr>
            <a:spLocks noGrp="1"/>
          </p:cNvSpPr>
          <p:nvPr>
            <p:ph type="sldNum" sz="quarter" idx="10"/>
          </p:nvPr>
        </p:nvSpPr>
        <p:spPr/>
        <p:txBody>
          <a:bodyPr/>
          <a:lstStyle/>
          <a:p>
            <a:fld id="{F8A52BA9-3FE7-4D29-860B-D317A0AB7684}" type="slidenum">
              <a:rPr lang="en-US" smtClean="0"/>
              <a:pPr/>
              <a:t>39</a:t>
            </a:fld>
            <a:endParaRPr lang="en-US" dirty="0"/>
          </a:p>
        </p:txBody>
      </p:sp>
      <p:pic>
        <p:nvPicPr>
          <p:cNvPr id="5" name="Picture 4">
            <a:extLst>
              <a:ext uri="{FF2B5EF4-FFF2-40B4-BE49-F238E27FC236}">
                <a16:creationId xmlns:a16="http://schemas.microsoft.com/office/drawing/2014/main" id="{83170739-A766-D990-1BEA-2E45752D19DF}"/>
              </a:ext>
            </a:extLst>
          </p:cNvPr>
          <p:cNvPicPr>
            <a:picLocks noChangeAspect="1"/>
          </p:cNvPicPr>
          <p:nvPr/>
        </p:nvPicPr>
        <p:blipFill>
          <a:blip r:embed="rId3"/>
          <a:stretch>
            <a:fillRect/>
          </a:stretch>
        </p:blipFill>
        <p:spPr>
          <a:xfrm>
            <a:off x="7151246" y="4621530"/>
            <a:ext cx="3515217" cy="2103120"/>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43887F-76E8-15AB-6EA5-92627DEB4D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57767" y="65702"/>
            <a:ext cx="1554480" cy="1406789"/>
          </a:xfrm>
          <a:prstGeom prst="rect">
            <a:avLst/>
          </a:prstGeom>
        </p:spPr>
      </p:pic>
      <p:sp>
        <p:nvSpPr>
          <p:cNvPr id="108547" name="Text Box 2">
            <a:extLst>
              <a:ext uri="{FF2B5EF4-FFF2-40B4-BE49-F238E27FC236}">
                <a16:creationId xmlns:a16="http://schemas.microsoft.com/office/drawing/2014/main" id="{74B9AAA4-AE44-4FF2-BE90-FD3665DDA573}"/>
              </a:ext>
            </a:extLst>
          </p:cNvPr>
          <p:cNvSpPr txBox="1">
            <a:spLocks noChangeArrowheads="1"/>
          </p:cNvSpPr>
          <p:nvPr/>
        </p:nvSpPr>
        <p:spPr bwMode="auto">
          <a:xfrm>
            <a:off x="447261" y="1197267"/>
            <a:ext cx="10376452" cy="5392376"/>
          </a:xfrm>
          <a:prstGeom prst="rect">
            <a:avLst/>
          </a:prstGeom>
          <a:noFill/>
          <a:ln>
            <a:noFill/>
          </a:ln>
        </p:spPr>
        <p:txBody>
          <a:bodyPr lIns="89988" tIns="46794" rIns="89988" bIns="4679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b="1" dirty="0">
                <a:solidFill>
                  <a:srgbClr val="000000"/>
                </a:solidFill>
                <a:latin typeface="Times New Roman" panose="02020603050405020304" pitchFamily="18" charset="0"/>
              </a:rPr>
              <a:t>WIPO Overview: </a:t>
            </a:r>
          </a:p>
          <a:p>
            <a:pPr marL="914400" lvl="1" indent="-457200" defTabSz="449218" eaLnBrk="1" hangingPunct="1">
              <a:spcBef>
                <a:spcPts val="500"/>
              </a:spcBef>
              <a:buSzPct val="100000"/>
              <a:buFont typeface="+mj-lt"/>
              <a:buAutoNum type="arabicPeriod"/>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mj-lt"/>
              </a:rPr>
              <a:t>First factor: “1.15 Is the content of the website associated with a domain name relevant in determining identity or confusing similarity? The content of the website associated with the domain name is usually disregarded by panels when assessing confusing similarity under the first element. </a:t>
            </a:r>
            <a:r>
              <a:rPr lang="en-GB" altLang="en-US" sz="2000" i="1" dirty="0">
                <a:solidFill>
                  <a:srgbClr val="000000"/>
                </a:solidFill>
                <a:latin typeface="+mj-lt"/>
              </a:rPr>
              <a:t>In some instances, panels have however taken note of the content of the website associated with a domain name to confirm confusing similarity whereby it appears prima facie that the respondent seeks to target a trademark through the disputed domain name. Such content will often also bear on assessment of the second and third elements, namely whether there may be legitimate co-existence or fair use, or an intent to create user confusion.</a:t>
            </a:r>
            <a:r>
              <a:rPr lang="en-GB" altLang="en-US" sz="2000" dirty="0">
                <a:solidFill>
                  <a:srgbClr val="000000"/>
                </a:solidFill>
                <a:latin typeface="+mj-lt"/>
              </a:rPr>
              <a:t>”</a:t>
            </a:r>
            <a:r>
              <a:rPr lang="en-GB" sz="2000" dirty="0">
                <a:latin typeface="+mj-lt"/>
              </a:rPr>
              <a:t> </a:t>
            </a:r>
            <a:r>
              <a:rPr lang="en-GB" sz="2000" dirty="0" err="1">
                <a:latin typeface="+mj-lt"/>
              </a:rPr>
              <a:t>el</a:t>
            </a:r>
            <a:endParaRPr lang="en-GB" sz="2000" dirty="0">
              <a:latin typeface="+mj-lt"/>
            </a:endParaRPr>
          </a:p>
          <a:p>
            <a:pPr marL="914400" lvl="1" indent="-457200" defTabSz="449218" eaLnBrk="1" hangingPunct="1">
              <a:spcBef>
                <a:spcPts val="500"/>
              </a:spcBef>
              <a:buSzPct val="100000"/>
              <a:buFont typeface="+mj-lt"/>
              <a:buAutoNum type="arabicPeriod"/>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sz="2000" dirty="0">
                <a:latin typeface="+mj-lt"/>
              </a:rPr>
              <a:t>e</a:t>
            </a:r>
          </a:p>
          <a:p>
            <a:pPr lvl="1" defTabSz="449218" eaLnBrk="1" hangingPunct="1">
              <a:spcBef>
                <a:spcPts val="500"/>
              </a:spcBef>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mj-lt"/>
              </a:rPr>
              <a:t>First factor factors: misspelling, inclusion, targeting etc </a:t>
            </a:r>
            <a:r>
              <a:rPr lang="en-GB" sz="2000" dirty="0">
                <a:solidFill>
                  <a:schemeClr val="tx1"/>
                </a:solidFill>
                <a:latin typeface="+mj-lt"/>
              </a:rPr>
              <a:t>prima facie that the respondent seeks to target a trademark through the disputed domain name. </a:t>
            </a:r>
          </a:p>
          <a:p>
            <a:pPr marL="914400" lvl="1" indent="-457200">
              <a:buFont typeface="+mj-lt"/>
              <a:buAutoNum type="arabicPeriod"/>
            </a:pPr>
            <a:endParaRPr lang="en-GB" sz="2000" dirty="0">
              <a:solidFill>
                <a:schemeClr val="tx1"/>
              </a:solidFill>
              <a:latin typeface="+mj-lt"/>
            </a:endParaRPr>
          </a:p>
        </p:txBody>
      </p:sp>
      <p:sp>
        <p:nvSpPr>
          <p:cNvPr id="15363" name="Text Box 1">
            <a:extLst>
              <a:ext uri="{FF2B5EF4-FFF2-40B4-BE49-F238E27FC236}">
                <a16:creationId xmlns:a16="http://schemas.microsoft.com/office/drawing/2014/main" id="{9D0FA785-A74B-40E5-A55A-0D2C161952E9}"/>
              </a:ext>
            </a:extLst>
          </p:cNvPr>
          <p:cNvSpPr txBox="1">
            <a:spLocks noChangeArrowheads="1"/>
          </p:cNvSpPr>
          <p:nvPr/>
        </p:nvSpPr>
        <p:spPr bwMode="auto">
          <a:xfrm>
            <a:off x="1928007" y="758209"/>
            <a:ext cx="8061862" cy="71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US" altLang="en-US" sz="3600" b="1" dirty="0">
                <a:solidFill>
                  <a:srgbClr val="2683C6"/>
                </a:solidFill>
                <a:latin typeface="Times New Roman" panose="02020603050405020304" pitchFamily="18" charset="0"/>
                <a:ea typeface="Microsoft Sans Serif" panose="020B0604020202020204" pitchFamily="34" charset="0"/>
                <a:cs typeface="Times New Roman" panose="02020603050405020304" pitchFamily="18" charset="0"/>
              </a:rPr>
              <a:t>FIRST FACTOR</a:t>
            </a:r>
            <a:endParaRPr kumimoji="0" lang="en-US"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US" altLang="en-US" sz="3600" dirty="0">
              <a:solidFill>
                <a:srgbClr val="00664D"/>
              </a:solidFill>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p:txBody>
      </p:sp>
      <p:sp>
        <p:nvSpPr>
          <p:cNvPr id="15364" name="Text Box 3">
            <a:extLst>
              <a:ext uri="{FF2B5EF4-FFF2-40B4-BE49-F238E27FC236}">
                <a16:creationId xmlns:a16="http://schemas.microsoft.com/office/drawing/2014/main" id="{25358667-8C8E-4392-8D33-40358730D0E8}"/>
              </a:ext>
            </a:extLst>
          </p:cNvPr>
          <p:cNvSpPr txBox="1">
            <a:spLocks noChangeArrowheads="1"/>
          </p:cNvSpPr>
          <p:nvPr/>
        </p:nvSpPr>
        <p:spPr bwMode="auto">
          <a:xfrm>
            <a:off x="2061895" y="6500413"/>
            <a:ext cx="1899990" cy="22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49218" rtl="0" eaLnBrk="0" fontAlgn="base" latinLnBrk="0" hangingPunct="0">
              <a:lnSpc>
                <a:spcPct val="100000"/>
              </a:lnSpc>
              <a:spcBef>
                <a:spcPct val="0"/>
              </a:spcBef>
              <a:spcAft>
                <a:spcPct val="0"/>
              </a:spcAft>
              <a:buClr>
                <a:srgbClr val="000000"/>
              </a:buClr>
              <a:buSzPct val="100000"/>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icrosoft YaHei" panose="020B0503020204020204" pitchFamily="34" charset="-122"/>
              <a:cs typeface="+mn-cs"/>
            </a:endParaRPr>
          </a:p>
        </p:txBody>
      </p:sp>
      <p:sp>
        <p:nvSpPr>
          <p:cNvPr id="15365" name="Text Box 4">
            <a:extLst>
              <a:ext uri="{FF2B5EF4-FFF2-40B4-BE49-F238E27FC236}">
                <a16:creationId xmlns:a16="http://schemas.microsoft.com/office/drawing/2014/main" id="{372C02E5-A446-49BB-9D34-88516EE2D1AA}"/>
              </a:ext>
            </a:extLst>
          </p:cNvPr>
          <p:cNvSpPr txBox="1">
            <a:spLocks noChangeArrowheads="1"/>
          </p:cNvSpPr>
          <p:nvPr/>
        </p:nvSpPr>
        <p:spPr bwMode="auto">
          <a:xfrm>
            <a:off x="9444230" y="6224566"/>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A8B673CA-4650-4073-A71B-E1B2A0591963}" type="slidenum">
              <a:rPr kumimoji="0" lang="en-US" altLang="en-US" sz="1400" b="1"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4</a:t>
            </a:fld>
            <a:endParaRPr kumimoji="0" lang="en-US" altLang="en-US" sz="1400" b="1"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spTree>
    <p:extLst>
      <p:ext uri="{BB962C8B-B14F-4D97-AF65-F5344CB8AC3E}">
        <p14:creationId xmlns:p14="http://schemas.microsoft.com/office/powerpoint/2010/main" val="281530997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7683-380F-F9C5-3701-45022DCA191A}"/>
              </a:ext>
            </a:extLst>
          </p:cNvPr>
          <p:cNvSpPr>
            <a:spLocks noGrp="1"/>
          </p:cNvSpPr>
          <p:nvPr>
            <p:ph type="title"/>
          </p:nvPr>
        </p:nvSpPr>
        <p:spPr>
          <a:xfrm>
            <a:off x="1797844" y="282223"/>
            <a:ext cx="8596312" cy="1320800"/>
          </a:xfrm>
        </p:spPr>
        <p:txBody>
          <a:bodyPr/>
          <a:lstStyle/>
          <a:p>
            <a:pPr algn="ctr" eaLnBrk="1" hangingPunct="1">
              <a:defRPr/>
            </a:pPr>
            <a:r>
              <a:rPr lang="en-GB" altLang="en-US" b="1" kern="0" dirty="0">
                <a:latin typeface="Times New Roman" panose="02020603050405020304" pitchFamily="18" charset="0"/>
                <a:ea typeface="Microsoft Sans Serif" panose="020B0604020202020204" pitchFamily="34" charset="0"/>
                <a:cs typeface="Times New Roman" panose="02020603050405020304" pitchFamily="18" charset="0"/>
              </a:rPr>
              <a:t>QUALIFIED</a:t>
            </a:r>
            <a:r>
              <a:rPr lang="en-GB" altLang="en-US" kern="0" dirty="0">
                <a:latin typeface="Arial" pitchFamily="34"/>
                <a:ea typeface="Microsoft YaHei" pitchFamily="34"/>
              </a:rPr>
              <a:t> </a:t>
            </a:r>
            <a:r>
              <a:rPr lang="en-GB" altLang="en-US" b="1" kern="0" dirty="0">
                <a:latin typeface="Times New Roman" panose="02020603050405020304" pitchFamily="18" charset="0"/>
                <a:ea typeface="Microsoft Sans Serif" panose="020B0604020202020204" pitchFamily="34" charset="0"/>
                <a:cs typeface="Times New Roman" panose="02020603050405020304" pitchFamily="18" charset="0"/>
              </a:rPr>
              <a:t>PRIVILEGE </a:t>
            </a:r>
            <a:br>
              <a:rPr lang="en-GB" altLang="en-US" b="1" kern="0" dirty="0">
                <a:latin typeface="Times New Roman" panose="02020603050405020304" pitchFamily="18" charset="0"/>
                <a:ea typeface="Microsoft Sans Serif" panose="020B06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FF6C3D7-3D20-2DB6-1FC3-67E27B5221E8}"/>
              </a:ext>
            </a:extLst>
          </p:cNvPr>
          <p:cNvSpPr>
            <a:spLocks noGrp="1"/>
          </p:cNvSpPr>
          <p:nvPr>
            <p:ph idx="1"/>
          </p:nvPr>
        </p:nvSpPr>
        <p:spPr>
          <a:xfrm>
            <a:off x="677863" y="1423988"/>
            <a:ext cx="8596312" cy="4618037"/>
          </a:xfrm>
        </p:spPr>
        <p:txBody>
          <a:bodyPr/>
          <a:lstStyle/>
          <a:p>
            <a:pPr defTabSz="449263" eaLnBrk="1" fontAlgn="auto" hangingPunct="1">
              <a:spcBef>
                <a:spcPts val="50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2000" kern="0" dirty="0">
                <a:solidFill>
                  <a:srgbClr val="000000"/>
                </a:solidFill>
                <a:latin typeface="Times New Roman" pitchFamily="18"/>
                <a:ea typeface="Microsoft YaHei" pitchFamily="34"/>
              </a:rPr>
              <a:t>Qualified Privilege (mutual duties/interest) protects: </a:t>
            </a:r>
          </a:p>
          <a:p>
            <a:pPr lvl="1" defTabSz="449263" eaLnBrk="1" fontAlgn="auto" hangingPunct="1">
              <a:spcBef>
                <a:spcPts val="500"/>
              </a:spcBef>
              <a:spcAft>
                <a:spcPts val="0"/>
              </a:spcAft>
              <a:buClr>
                <a:srgbClr val="000000"/>
              </a:buClr>
              <a:buSzPct val="100000"/>
              <a:buFont typeface="Arial" pitchFamily="34"/>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Answers to inquiries as to character, financial position and responsibility </a:t>
            </a:r>
          </a:p>
          <a:p>
            <a:pPr lvl="1" defTabSz="449263" eaLnBrk="1" fontAlgn="auto" hangingPunct="1">
              <a:spcBef>
                <a:spcPts val="500"/>
              </a:spcBef>
              <a:spcAft>
                <a:spcPts val="0"/>
              </a:spcAft>
              <a:buClr>
                <a:srgbClr val="000000"/>
              </a:buClr>
              <a:buSzPct val="100000"/>
              <a:buFont typeface="Arial" pitchFamily="34"/>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Employment references </a:t>
            </a:r>
          </a:p>
          <a:p>
            <a:pPr lvl="1" defTabSz="449263" eaLnBrk="1" fontAlgn="auto" hangingPunct="1">
              <a:spcBef>
                <a:spcPts val="500"/>
              </a:spcBef>
              <a:spcAft>
                <a:spcPts val="0"/>
              </a:spcAft>
              <a:buClr>
                <a:srgbClr val="000000"/>
              </a:buClr>
              <a:buSzPct val="100000"/>
              <a:buFont typeface="Arial" pitchFamily="34"/>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Publications necessary by statute or contract</a:t>
            </a:r>
          </a:p>
          <a:p>
            <a:pPr lvl="1" defTabSz="449263" eaLnBrk="1" fontAlgn="auto" hangingPunct="1">
              <a:spcBef>
                <a:spcPts val="500"/>
              </a:spcBef>
              <a:spcAft>
                <a:spcPts val="0"/>
              </a:spcAft>
              <a:buClr>
                <a:srgbClr val="000000"/>
              </a:buClr>
              <a:buSzPct val="100000"/>
              <a:buFont typeface="Arial" pitchFamily="34"/>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Publications within clubs or associations of common interest</a:t>
            </a:r>
          </a:p>
          <a:p>
            <a:pPr lvl="1" defTabSz="449263" eaLnBrk="1" fontAlgn="auto" hangingPunct="1">
              <a:spcBef>
                <a:spcPts val="500"/>
              </a:spcBef>
              <a:spcAft>
                <a:spcPts val="0"/>
              </a:spcAft>
              <a:buClr>
                <a:srgbClr val="000000"/>
              </a:buClr>
              <a:buSzPct val="100000"/>
              <a:buFont typeface="Arial" pitchFamily="34"/>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Reply to attack </a:t>
            </a:r>
          </a:p>
          <a:p>
            <a:pPr lvl="1" defTabSz="449263" eaLnBrk="1" fontAlgn="auto" hangingPunct="1">
              <a:spcBef>
                <a:spcPts val="500"/>
              </a:spcBef>
              <a:spcAft>
                <a:spcPts val="0"/>
              </a:spcAft>
              <a:buClr>
                <a:srgbClr val="000000"/>
              </a:buClr>
              <a:buSzPct val="100000"/>
              <a:buFont typeface="Arial" pitchFamily="34"/>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Balanced activism and campaigning materials </a:t>
            </a:r>
          </a:p>
          <a:p>
            <a:pPr lvl="1" defTabSz="449263" eaLnBrk="1" fontAlgn="auto" hangingPunct="1">
              <a:spcBef>
                <a:spcPts val="500"/>
              </a:spcBef>
              <a:spcAft>
                <a:spcPts val="0"/>
              </a:spcAft>
              <a:buClr>
                <a:srgbClr val="000000"/>
              </a:buClr>
              <a:buSzPct val="100000"/>
              <a:buFont typeface="Arial" pitchFamily="34"/>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Raising grievances to the appropriate responsible regulator (as opposed to the public via the media—see </a:t>
            </a:r>
            <a:r>
              <a:rPr lang="en-GB" sz="1800" i="1" kern="0" dirty="0">
                <a:solidFill>
                  <a:srgbClr val="000000"/>
                </a:solidFill>
                <a:latin typeface="Times New Roman" pitchFamily="18"/>
                <a:ea typeface="Microsoft YaHei" pitchFamily="34"/>
              </a:rPr>
              <a:t>Suresh v Samad </a:t>
            </a:r>
            <a:r>
              <a:rPr lang="en-GB" sz="1800" kern="0" dirty="0">
                <a:solidFill>
                  <a:srgbClr val="000000"/>
                </a:solidFill>
                <a:latin typeface="Times New Roman" pitchFamily="18"/>
                <a:ea typeface="Microsoft YaHei" pitchFamily="34"/>
              </a:rPr>
              <a:t>[2017] EWHC 76 and </a:t>
            </a:r>
            <a:r>
              <a:rPr lang="en-GB" sz="1800" i="1" kern="0" dirty="0">
                <a:solidFill>
                  <a:srgbClr val="000000"/>
                </a:solidFill>
                <a:latin typeface="Times New Roman" pitchFamily="18"/>
                <a:ea typeface="Microsoft YaHei" pitchFamily="34"/>
              </a:rPr>
              <a:t>Pinard –Byrne v Linton </a:t>
            </a:r>
            <a:r>
              <a:rPr lang="en-GB" sz="1800" kern="0" dirty="0">
                <a:solidFill>
                  <a:srgbClr val="000000"/>
                </a:solidFill>
                <a:latin typeface="Times New Roman" pitchFamily="18"/>
                <a:ea typeface="Microsoft YaHei" pitchFamily="34"/>
              </a:rPr>
              <a:t>[2015] UKPC 41) </a:t>
            </a:r>
          </a:p>
          <a:p>
            <a:pPr defTabSz="449263" eaLnBrk="1" fontAlgn="auto" hangingPunct="1">
              <a:spcBef>
                <a:spcPts val="50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endParaRPr lang="en-GB" kern="0" dirty="0">
              <a:solidFill>
                <a:srgbClr val="000000"/>
              </a:solidFill>
              <a:latin typeface="Times New Roman" pitchFamily="18"/>
              <a:ea typeface="Microsoft YaHei" pitchFamily="34"/>
            </a:endParaRPr>
          </a:p>
          <a:p>
            <a:pPr defTabSz="449263" eaLnBrk="1" fontAlgn="auto" hangingPunct="1">
              <a:spcBef>
                <a:spcPts val="50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2000" kern="0" dirty="0">
                <a:solidFill>
                  <a:srgbClr val="000000"/>
                </a:solidFill>
                <a:latin typeface="Times New Roman" pitchFamily="18"/>
                <a:ea typeface="Microsoft YaHei" pitchFamily="34"/>
              </a:rPr>
              <a:t>QP will protect criticism if it is activist or campaigning and balanced </a:t>
            </a:r>
          </a:p>
          <a:p>
            <a:pPr eaLnBrk="1" hangingPunct="1">
              <a:defRPr/>
            </a:pPr>
            <a:endParaRPr lang="en-US" dirty="0"/>
          </a:p>
        </p:txBody>
      </p:sp>
      <p:sp>
        <p:nvSpPr>
          <p:cNvPr id="6" name="Slide Number Placeholder 5">
            <a:extLst>
              <a:ext uri="{FF2B5EF4-FFF2-40B4-BE49-F238E27FC236}">
                <a16:creationId xmlns:a16="http://schemas.microsoft.com/office/drawing/2014/main" id="{FCA6DF3B-59AC-EEE4-A570-62EED9B06652}"/>
              </a:ext>
            </a:extLst>
          </p:cNvPr>
          <p:cNvSpPr>
            <a:spLocks noGrp="1"/>
          </p:cNvSpPr>
          <p:nvPr>
            <p:ph type="sldNum" sz="quarter" idx="10"/>
          </p:nvPr>
        </p:nvSpPr>
        <p:spPr/>
        <p:txBody>
          <a:bodyPr/>
          <a:lstStyle/>
          <a:p>
            <a:fld id="{F8A52BA9-3FE7-4D29-860B-D317A0AB7684}"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D12E44-3AF2-3594-FA60-5EECDFB8FB38}"/>
              </a:ext>
            </a:extLst>
          </p:cNvPr>
          <p:cNvSpPr txBox="1"/>
          <p:nvPr/>
        </p:nvSpPr>
        <p:spPr>
          <a:xfrm>
            <a:off x="9047163" y="1460500"/>
            <a:ext cx="2984500" cy="1847850"/>
          </a:xfrm>
          <a:prstGeom prst="rect">
            <a:avLst/>
          </a:prstGeom>
          <a:solidFill>
            <a:schemeClr val="accent2">
              <a:alpha val="75000"/>
            </a:schemeClr>
          </a:solid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2400" kern="0" dirty="0">
                <a:solidFill>
                  <a:srgbClr val="000000"/>
                </a:solidFill>
                <a:latin typeface="Times New Roman" pitchFamily="18"/>
                <a:ea typeface="Microsoft YaHei" pitchFamily="34"/>
              </a:rPr>
              <a:t> </a:t>
            </a:r>
            <a:r>
              <a:rPr lang="en-US" sz="2400" kern="0" dirty="0">
                <a:solidFill>
                  <a:schemeClr val="bg1"/>
                </a:solidFill>
                <a:latin typeface="Times New Roman" pitchFamily="18"/>
                <a:ea typeface="Microsoft YaHei" pitchFamily="34"/>
              </a:rPr>
              <a:t>MUST QUOTE to have Statutory Privilege – linking is not enough</a:t>
            </a:r>
          </a:p>
          <a:p>
            <a:pPr>
              <a:defRPr/>
            </a:pPr>
            <a:endParaRPr lang="en-US" dirty="0"/>
          </a:p>
        </p:txBody>
      </p:sp>
      <p:sp>
        <p:nvSpPr>
          <p:cNvPr id="70658" name="Text Box 1">
            <a:extLst>
              <a:ext uri="{FF2B5EF4-FFF2-40B4-BE49-F238E27FC236}">
                <a16:creationId xmlns:a16="http://schemas.microsoft.com/office/drawing/2014/main" id="{45ACA5D9-4C15-449D-DDD5-B7C172C32236}"/>
              </a:ext>
            </a:extLst>
          </p:cNvPr>
          <p:cNvSpPr txBox="1">
            <a:spLocks noChangeArrowheads="1"/>
          </p:cNvSpPr>
          <p:nvPr/>
        </p:nvSpPr>
        <p:spPr bwMode="auto">
          <a:xfrm>
            <a:off x="500063" y="539750"/>
            <a:ext cx="9517062" cy="714375"/>
          </a:xfrm>
          <a:prstGeom prst="rect">
            <a:avLst/>
          </a:prstGeom>
          <a:noFill/>
          <a:ln>
            <a:noFill/>
          </a:ln>
        </p:spPr>
        <p:txBody>
          <a:bodyPr lIns="0" tIns="0" rIns="0" bIns="0" anchorCtr="1"/>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defTabSz="457200" eaLnBrk="1" hangingPunct="1">
              <a:spcBef>
                <a:spcPct val="0"/>
              </a:spcBef>
              <a:buClrTx/>
              <a:buSzTx/>
              <a:buFontTx/>
              <a:buNone/>
              <a:defRPr/>
            </a:pPr>
            <a:r>
              <a:rPr lang="en-GB" altLang="en-US" sz="3600" b="1" kern="0" dirty="0">
                <a:solidFill>
                  <a:schemeClr val="accent2"/>
                </a:solidFill>
                <a:latin typeface="Times New Roman" panose="02020603050405020304" pitchFamily="18" charset="0"/>
                <a:ea typeface="Microsoft Sans Serif" panose="020B0604020202020204" pitchFamily="34" charset="0"/>
                <a:cs typeface="Times New Roman" panose="02020603050405020304" pitchFamily="18" charset="0"/>
              </a:rPr>
              <a:t>STATUTORY QUALIFIED PRIVILEGE </a:t>
            </a:r>
          </a:p>
        </p:txBody>
      </p:sp>
      <p:sp>
        <p:nvSpPr>
          <p:cNvPr id="3" name="Text Box 2">
            <a:extLst>
              <a:ext uri="{FF2B5EF4-FFF2-40B4-BE49-F238E27FC236}">
                <a16:creationId xmlns:a16="http://schemas.microsoft.com/office/drawing/2014/main" id="{C018C014-6108-FAD8-44B9-0F4734890F89}"/>
              </a:ext>
            </a:extLst>
          </p:cNvPr>
          <p:cNvSpPr txBox="1"/>
          <p:nvPr/>
        </p:nvSpPr>
        <p:spPr>
          <a:xfrm>
            <a:off x="733778" y="1072444"/>
            <a:ext cx="10616847" cy="5653794"/>
          </a:xfrm>
          <a:prstGeom prst="rect">
            <a:avLst/>
          </a:prstGeom>
          <a:noFill/>
          <a:ln cap="flat">
            <a:noFill/>
          </a:ln>
        </p:spPr>
        <p:txBody>
          <a:bodyPr lIns="90004" tIns="46798" rIns="90004" bIns="46798"/>
          <a:lstStyle/>
          <a:p>
            <a:pPr marL="914400" lvl="1" indent="-457200" defTabSz="449263" eaLnBrk="1" fontAlgn="auto" hangingPunct="1">
              <a:lnSpc>
                <a:spcPct val="150000"/>
              </a:lnSpc>
              <a:spcBef>
                <a:spcPts val="500"/>
              </a:spcBef>
              <a:spcAft>
                <a:spcPts val="0"/>
              </a:spcAft>
              <a:buFont typeface="+mj-lt"/>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Covers fair and accurate reports of statements from Official Sources </a:t>
            </a:r>
          </a:p>
          <a:p>
            <a:pPr marL="914400" lvl="1" indent="-457200" defTabSz="449263" eaLnBrk="1" fontAlgn="auto" hangingPunct="1">
              <a:lnSpc>
                <a:spcPct val="150000"/>
              </a:lnSpc>
              <a:spcBef>
                <a:spcPts val="500"/>
              </a:spcBef>
              <a:spcAft>
                <a:spcPts val="0"/>
              </a:spcAft>
              <a:buClr>
                <a:srgbClr val="000000"/>
              </a:buClr>
              <a:buSzPct val="100000"/>
              <a:buFont typeface="+mj-lt"/>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Courts &amp; tribunals in UK &amp; internationally</a:t>
            </a:r>
          </a:p>
          <a:p>
            <a:pPr marL="914400" lvl="1" indent="-457200" defTabSz="449263" eaLnBrk="1" fontAlgn="auto" hangingPunct="1">
              <a:lnSpc>
                <a:spcPct val="150000"/>
              </a:lnSpc>
              <a:spcBef>
                <a:spcPts val="500"/>
              </a:spcBef>
              <a:spcAft>
                <a:spcPts val="0"/>
              </a:spcAft>
              <a:buClr>
                <a:srgbClr val="000000"/>
              </a:buClr>
              <a:buSzPct val="100000"/>
              <a:buFont typeface="+mj-lt"/>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Public documents, documents issued by governments, Police statements </a:t>
            </a:r>
          </a:p>
          <a:p>
            <a:pPr marL="914400" lvl="1" indent="-457200" defTabSz="449263" eaLnBrk="1" fontAlgn="auto" hangingPunct="1">
              <a:lnSpc>
                <a:spcPct val="150000"/>
              </a:lnSpc>
              <a:spcBef>
                <a:spcPts val="500"/>
              </a:spcBef>
              <a:spcAft>
                <a:spcPts val="0"/>
              </a:spcAft>
              <a:buClr>
                <a:srgbClr val="000000"/>
              </a:buClr>
              <a:buSzPct val="100000"/>
              <a:buFont typeface="+mj-lt"/>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Public proceedings of Parliaments (worldwide) </a:t>
            </a:r>
          </a:p>
          <a:p>
            <a:pPr marL="914400" lvl="1" indent="-457200" defTabSz="449263" eaLnBrk="1" fontAlgn="auto" hangingPunct="1">
              <a:lnSpc>
                <a:spcPct val="150000"/>
              </a:lnSpc>
              <a:spcBef>
                <a:spcPts val="500"/>
              </a:spcBef>
              <a:spcAft>
                <a:spcPts val="0"/>
              </a:spcAft>
              <a:buClr>
                <a:srgbClr val="000000"/>
              </a:buClr>
              <a:buSzPct val="100000"/>
              <a:buFont typeface="+mj-lt"/>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Public statements issued by a legislature of government (worldwide)</a:t>
            </a:r>
          </a:p>
          <a:p>
            <a:pPr marL="914400" lvl="1" indent="-457200" defTabSz="449263" eaLnBrk="1" fontAlgn="auto" hangingPunct="1">
              <a:lnSpc>
                <a:spcPct val="150000"/>
              </a:lnSpc>
              <a:spcBef>
                <a:spcPts val="500"/>
              </a:spcBef>
              <a:spcAft>
                <a:spcPts val="0"/>
              </a:spcAft>
              <a:buClr>
                <a:srgbClr val="000000"/>
              </a:buClr>
              <a:buSzPct val="100000"/>
              <a:buFont typeface="+mj-lt"/>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Reports of and public statements issued/published by an International Organisation or conference </a:t>
            </a:r>
          </a:p>
          <a:p>
            <a:pPr marL="914400" lvl="1" indent="-457200" defTabSz="449263" eaLnBrk="1" fontAlgn="auto" hangingPunct="1">
              <a:lnSpc>
                <a:spcPct val="150000"/>
              </a:lnSpc>
              <a:spcBef>
                <a:spcPts val="500"/>
              </a:spcBef>
              <a:spcAft>
                <a:spcPts val="0"/>
              </a:spcAft>
              <a:buClr>
                <a:srgbClr val="000000"/>
              </a:buClr>
              <a:buSzPct val="100000"/>
              <a:buFont typeface="+mj-lt"/>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Reports of Public Inquiries –investigations   </a:t>
            </a:r>
          </a:p>
          <a:p>
            <a:pPr marL="914400" lvl="1" indent="-457200" defTabSz="449263" eaLnBrk="1" fontAlgn="auto" hangingPunct="1">
              <a:lnSpc>
                <a:spcPct val="150000"/>
              </a:lnSpc>
              <a:spcBef>
                <a:spcPts val="500"/>
              </a:spcBef>
              <a:spcAft>
                <a:spcPts val="0"/>
              </a:spcAft>
              <a:buClr>
                <a:srgbClr val="000000"/>
              </a:buClr>
              <a:buSzPct val="100000"/>
              <a:buFont typeface="+mj-lt"/>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Reports of proceedings at a press conference anywhere in the world for the discussion of a matter of public interest </a:t>
            </a:r>
          </a:p>
          <a:p>
            <a:pPr marL="914400" lvl="1" indent="-457200" defTabSz="449263" eaLnBrk="1" fontAlgn="auto" hangingPunct="1">
              <a:lnSpc>
                <a:spcPct val="150000"/>
              </a:lnSpc>
              <a:spcBef>
                <a:spcPts val="500"/>
              </a:spcBef>
              <a:spcAft>
                <a:spcPts val="0"/>
              </a:spcAft>
              <a:buClr>
                <a:srgbClr val="000000"/>
              </a:buClr>
              <a:buSzPct val="100000"/>
              <a:buFont typeface="+mj-lt"/>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Company meetings –AGM etc</a:t>
            </a:r>
            <a:r>
              <a:rPr lang="en-GB" sz="2000" kern="0" dirty="0">
                <a:solidFill>
                  <a:srgbClr val="000000"/>
                </a:solidFill>
                <a:latin typeface="Times New Roman" pitchFamily="18"/>
                <a:ea typeface="Microsoft YaHei" pitchFamily="34"/>
              </a:rPr>
              <a:t>. </a:t>
            </a:r>
          </a:p>
          <a:p>
            <a:pPr marL="1714500" lvl="3" indent="-342900" algn="r" defTabSz="449263" eaLnBrk="1" fontAlgn="auto" hangingPunct="1">
              <a:spcBef>
                <a:spcPts val="500"/>
              </a:spcBef>
              <a:spcAft>
                <a:spcPts val="0"/>
              </a:spcAft>
              <a:buClr>
                <a:srgbClr val="000000"/>
              </a:buClr>
              <a:buSzPct val="100000"/>
              <a:buFont typeface="Wingdings" panose="05000000000000000000" pitchFamily="2" charset="2"/>
              <a:buChar char="q"/>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2000" u="sng" kern="0" dirty="0">
                <a:solidFill>
                  <a:srgbClr val="000000"/>
                </a:solidFill>
                <a:latin typeface="Times New Roman" pitchFamily="18"/>
                <a:ea typeface="Microsoft YaHei" pitchFamily="34"/>
              </a:rPr>
              <a:t>http://www.legislation.gov.uk/ukpga/1996/31/schedule/1</a:t>
            </a:r>
          </a:p>
          <a:p>
            <a:pPr marL="1714500" lvl="3" indent="-342900" algn="r" defTabSz="449263" eaLnBrk="1" fontAlgn="auto" hangingPunct="1">
              <a:spcBef>
                <a:spcPts val="500"/>
              </a:spcBef>
              <a:spcAft>
                <a:spcPts val="0"/>
              </a:spcAft>
              <a:buClr>
                <a:srgbClr val="000000"/>
              </a:buClr>
              <a:buSzPct val="100000"/>
              <a:buFont typeface="Wingdings" panose="05000000000000000000" pitchFamily="2" charset="2"/>
              <a:buChar char="q"/>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2000" u="sng" kern="0" dirty="0">
                <a:solidFill>
                  <a:srgbClr val="000000"/>
                </a:solidFill>
                <a:latin typeface="Times New Roman" pitchFamily="18"/>
                <a:ea typeface="Microsoft YaHei" pitchFamily="34"/>
              </a:rPr>
              <a:t>http://www.legislation.gov.uk/ukpga/2013/26/section/7/enacted</a:t>
            </a:r>
          </a:p>
          <a:p>
            <a:pPr algn="r" defTabSz="449263" eaLnBrk="1" fontAlgn="auto" hangingPunct="1">
              <a:spcBef>
                <a:spcPts val="50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endParaRPr lang="en-GB" sz="2000" u="sng" kern="0" dirty="0">
              <a:solidFill>
                <a:srgbClr val="6600FF"/>
              </a:solidFill>
              <a:latin typeface="Times New Roman" pitchFamily="18"/>
              <a:ea typeface="Microsoft YaHei" pitchFamily="34"/>
            </a:endParaRPr>
          </a:p>
        </p:txBody>
      </p:sp>
      <p:sp>
        <p:nvSpPr>
          <p:cNvPr id="70660" name="Text Box 3">
            <a:extLst>
              <a:ext uri="{FF2B5EF4-FFF2-40B4-BE49-F238E27FC236}">
                <a16:creationId xmlns:a16="http://schemas.microsoft.com/office/drawing/2014/main" id="{E50E6BF0-B461-B141-BA15-2685FA0D77F5}"/>
              </a:ext>
            </a:extLst>
          </p:cNvPr>
          <p:cNvSpPr txBox="1">
            <a:spLocks noChangeArrowheads="1"/>
          </p:cNvSpPr>
          <p:nvPr/>
        </p:nvSpPr>
        <p:spPr bwMode="auto">
          <a:xfrm>
            <a:off x="2062163" y="6500813"/>
            <a:ext cx="190023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4926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a:spcBef>
                <a:spcPct val="0"/>
              </a:spcBef>
              <a:buClrTx/>
              <a:buSzTx/>
              <a:buFontTx/>
              <a:buNone/>
            </a:pPr>
            <a:endParaRPr lang="en-US" altLang="en-US">
              <a:solidFill>
                <a:srgbClr val="FFFFFF"/>
              </a:solidFill>
              <a:latin typeface="Arial" panose="020B0604020202020204" pitchFamily="34" charset="0"/>
              <a:ea typeface="Microsoft YaHei" panose="020B0503020204020204" pitchFamily="34" charset="-122"/>
            </a:endParaRPr>
          </a:p>
        </p:txBody>
      </p:sp>
      <p:sp>
        <p:nvSpPr>
          <p:cNvPr id="4" name="Slide Number Placeholder 3">
            <a:extLst>
              <a:ext uri="{FF2B5EF4-FFF2-40B4-BE49-F238E27FC236}">
                <a16:creationId xmlns:a16="http://schemas.microsoft.com/office/drawing/2014/main" id="{228D3306-4A58-DA0D-000A-51EEE2DCA4CD}"/>
              </a:ext>
            </a:extLst>
          </p:cNvPr>
          <p:cNvSpPr>
            <a:spLocks noGrp="1"/>
          </p:cNvSpPr>
          <p:nvPr>
            <p:ph type="sldNum" sz="quarter" idx="10"/>
          </p:nvPr>
        </p:nvSpPr>
        <p:spPr/>
        <p:txBody>
          <a:bodyPr/>
          <a:lstStyle/>
          <a:p>
            <a:fld id="{F8A52BA9-3FE7-4D29-860B-D317A0AB7684}" type="slidenum">
              <a:rPr lang="en-US" smtClean="0"/>
              <a:pPr/>
              <a:t>41</a:t>
            </a:fld>
            <a:endParaRPr lang="en-US" dirty="0"/>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 Box 2">
            <a:extLst>
              <a:ext uri="{FF2B5EF4-FFF2-40B4-BE49-F238E27FC236}">
                <a16:creationId xmlns:a16="http://schemas.microsoft.com/office/drawing/2014/main" id="{25161651-6242-6F59-1DFE-C163781BFB63}"/>
              </a:ext>
            </a:extLst>
          </p:cNvPr>
          <p:cNvSpPr txBox="1">
            <a:spLocks noChangeArrowheads="1"/>
          </p:cNvSpPr>
          <p:nvPr/>
        </p:nvSpPr>
        <p:spPr bwMode="auto">
          <a:xfrm>
            <a:off x="2052638" y="6500813"/>
            <a:ext cx="190023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4926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a:spcBef>
                <a:spcPct val="0"/>
              </a:spcBef>
              <a:buClrTx/>
              <a:buSzTx/>
              <a:buFontTx/>
              <a:buNone/>
            </a:pPr>
            <a:endParaRPr lang="en-US" altLang="en-US">
              <a:solidFill>
                <a:srgbClr val="FFFFFF"/>
              </a:solidFill>
              <a:latin typeface="Arial" panose="020B0604020202020204" pitchFamily="34" charset="0"/>
              <a:ea typeface="Microsoft YaHei" panose="020B0503020204020204" pitchFamily="34" charset="-122"/>
            </a:endParaRPr>
          </a:p>
        </p:txBody>
      </p:sp>
      <p:sp>
        <p:nvSpPr>
          <p:cNvPr id="3" name="Title 2">
            <a:extLst>
              <a:ext uri="{FF2B5EF4-FFF2-40B4-BE49-F238E27FC236}">
                <a16:creationId xmlns:a16="http://schemas.microsoft.com/office/drawing/2014/main" id="{14F8FE1F-2B01-B04E-33DC-1E88E72E60BF}"/>
              </a:ext>
            </a:extLst>
          </p:cNvPr>
          <p:cNvSpPr>
            <a:spLocks noGrp="1"/>
          </p:cNvSpPr>
          <p:nvPr>
            <p:ph type="title"/>
          </p:nvPr>
        </p:nvSpPr>
        <p:spPr>
          <a:xfrm>
            <a:off x="1682045" y="1041623"/>
            <a:ext cx="9109604" cy="857956"/>
          </a:xfrm>
        </p:spPr>
        <p:txBody>
          <a:bodyPr/>
          <a:lstStyle/>
          <a:p>
            <a:r>
              <a:rPr lang="en-US" b="1" kern="0" dirty="0">
                <a:latin typeface="Times New Roman" panose="02020603050405020304" pitchFamily="18" charset="0"/>
                <a:ea typeface="Microsoft Sans Serif" panose="020B0604020202020204" pitchFamily="34" charset="0"/>
                <a:cs typeface="Times New Roman" panose="02020603050405020304" pitchFamily="18" charset="0"/>
              </a:rPr>
              <a:t>HONEST</a:t>
            </a:r>
            <a:r>
              <a:rPr lang="en-US" dirty="0"/>
              <a:t> </a:t>
            </a:r>
            <a:r>
              <a:rPr lang="en-US" b="1" kern="0" dirty="0">
                <a:latin typeface="Times New Roman" panose="02020603050405020304" pitchFamily="18" charset="0"/>
                <a:ea typeface="Microsoft Sans Serif" panose="020B0604020202020204" pitchFamily="34" charset="0"/>
                <a:cs typeface="Times New Roman" panose="02020603050405020304" pitchFamily="18" charset="0"/>
              </a:rPr>
              <a:t>OPINION (FAIR COMMENT)</a:t>
            </a:r>
          </a:p>
        </p:txBody>
      </p:sp>
      <p:sp>
        <p:nvSpPr>
          <p:cNvPr id="4" name="Content Placeholder 3">
            <a:extLst>
              <a:ext uri="{FF2B5EF4-FFF2-40B4-BE49-F238E27FC236}">
                <a16:creationId xmlns:a16="http://schemas.microsoft.com/office/drawing/2014/main" id="{935AA212-5A18-50BB-6FF4-CE6E92C6E228}"/>
              </a:ext>
            </a:extLst>
          </p:cNvPr>
          <p:cNvSpPr>
            <a:spLocks noGrp="1"/>
          </p:cNvSpPr>
          <p:nvPr>
            <p:ph sz="half" idx="1"/>
          </p:nvPr>
        </p:nvSpPr>
        <p:spPr>
          <a:xfrm>
            <a:off x="1151468" y="2187578"/>
            <a:ext cx="4639732" cy="4168772"/>
          </a:xfrm>
          <a:ln>
            <a:solidFill>
              <a:schemeClr val="accent1"/>
            </a:solidFill>
          </a:ln>
        </p:spPr>
        <p:txBody>
          <a:bodyPr/>
          <a:lstStyle/>
          <a:p>
            <a:pPr defTabSz="449263" eaLnBrk="1" fontAlgn="auto" hangingPunct="1">
              <a:lnSpc>
                <a:spcPct val="90000"/>
              </a:lnSpc>
              <a:spcBef>
                <a:spcPts val="119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Comment can reasonably be inferred to be </a:t>
            </a:r>
            <a:r>
              <a:rPr lang="en-GB" sz="1800" i="1" kern="0" dirty="0">
                <a:solidFill>
                  <a:srgbClr val="000000"/>
                </a:solidFill>
                <a:latin typeface="Times New Roman" pitchFamily="18"/>
                <a:ea typeface="Microsoft YaHei" pitchFamily="34"/>
              </a:rPr>
              <a:t>a deduction, inference, conclusion, criticism, remark, observation,</a:t>
            </a:r>
            <a:r>
              <a:rPr lang="en-GB" sz="1800" kern="0" dirty="0">
                <a:solidFill>
                  <a:srgbClr val="000000"/>
                </a:solidFill>
                <a:latin typeface="Times New Roman" pitchFamily="18"/>
                <a:ea typeface="Microsoft YaHei" pitchFamily="34"/>
              </a:rPr>
              <a:t> etc. </a:t>
            </a:r>
          </a:p>
          <a:p>
            <a:pPr defTabSz="449263" eaLnBrk="1" fontAlgn="auto" hangingPunct="1">
              <a:lnSpc>
                <a:spcPct val="90000"/>
              </a:lnSpc>
              <a:spcBef>
                <a:spcPts val="119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See </a:t>
            </a:r>
            <a:r>
              <a:rPr lang="en-GB" sz="1800" i="1" kern="0" dirty="0">
                <a:solidFill>
                  <a:srgbClr val="000000"/>
                </a:solidFill>
                <a:latin typeface="Times New Roman" pitchFamily="18"/>
                <a:ea typeface="Microsoft YaHei" pitchFamily="34"/>
              </a:rPr>
              <a:t>Branson v Bower</a:t>
            </a:r>
            <a:r>
              <a:rPr lang="en-GB" sz="1800" kern="0" dirty="0">
                <a:solidFill>
                  <a:srgbClr val="000000"/>
                </a:solidFill>
                <a:latin typeface="Times New Roman" pitchFamily="18"/>
                <a:ea typeface="Microsoft YaHei" pitchFamily="34"/>
              </a:rPr>
              <a:t> [2001] EWCA </a:t>
            </a:r>
            <a:r>
              <a:rPr lang="en-GB" sz="1800" kern="0" dirty="0" err="1">
                <a:solidFill>
                  <a:srgbClr val="000000"/>
                </a:solidFill>
                <a:latin typeface="Times New Roman" pitchFamily="18"/>
                <a:ea typeface="Microsoft YaHei" pitchFamily="34"/>
              </a:rPr>
              <a:t>Civ</a:t>
            </a:r>
            <a:r>
              <a:rPr lang="en-GB" sz="1800" kern="0" dirty="0">
                <a:solidFill>
                  <a:srgbClr val="000000"/>
                </a:solidFill>
                <a:latin typeface="Times New Roman" pitchFamily="18"/>
                <a:ea typeface="Microsoft YaHei" pitchFamily="34"/>
              </a:rPr>
              <a:t> 791.  Art 10 issues arise if courts require proof of opinions, </a:t>
            </a:r>
            <a:r>
              <a:rPr lang="en-GB" sz="1800" i="1" kern="0" dirty="0" err="1">
                <a:solidFill>
                  <a:srgbClr val="000000"/>
                </a:solidFill>
                <a:latin typeface="Times New Roman" pitchFamily="18"/>
                <a:ea typeface="Microsoft YaHei" pitchFamily="34"/>
              </a:rPr>
              <a:t>Lingens</a:t>
            </a:r>
            <a:r>
              <a:rPr lang="en-GB" sz="1800" kern="0" dirty="0">
                <a:solidFill>
                  <a:srgbClr val="000000"/>
                </a:solidFill>
                <a:latin typeface="Times New Roman" pitchFamily="18"/>
                <a:ea typeface="Microsoft YaHei" pitchFamily="34"/>
              </a:rPr>
              <a:t>. </a:t>
            </a:r>
          </a:p>
          <a:p>
            <a:pPr defTabSz="449263" eaLnBrk="1" fontAlgn="auto" hangingPunct="1">
              <a:lnSpc>
                <a:spcPct val="90000"/>
              </a:lnSpc>
              <a:spcBef>
                <a:spcPts val="119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endParaRPr lang="en-GB" sz="1800" kern="0" dirty="0">
              <a:solidFill>
                <a:srgbClr val="000000"/>
              </a:solidFill>
              <a:latin typeface="Times New Roman" pitchFamily="18"/>
              <a:ea typeface="Microsoft YaHei" pitchFamily="34"/>
            </a:endParaRPr>
          </a:p>
          <a:p>
            <a:pPr lvl="1" defTabSz="449263" eaLnBrk="1" fontAlgn="auto" hangingPunct="1">
              <a:lnSpc>
                <a:spcPct val="90000"/>
              </a:lnSpc>
              <a:spcBef>
                <a:spcPts val="1190"/>
              </a:spcBef>
              <a:spcAft>
                <a:spcPts val="0"/>
              </a:spcAft>
              <a:buClr>
                <a:srgbClr val="000000"/>
              </a:buClr>
              <a:buSzPct val="100000"/>
              <a:buFont typeface="Times New Roman" pitchFamily="18"/>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Statement of opinion –a value judgement  v fact</a:t>
            </a:r>
          </a:p>
          <a:p>
            <a:pPr lvl="1" defTabSz="449263" eaLnBrk="1" fontAlgn="auto" hangingPunct="1">
              <a:lnSpc>
                <a:spcPct val="90000"/>
              </a:lnSpc>
              <a:spcBef>
                <a:spcPts val="1190"/>
              </a:spcBef>
              <a:spcAft>
                <a:spcPts val="0"/>
              </a:spcAft>
              <a:buClr>
                <a:srgbClr val="000000"/>
              </a:buClr>
              <a:buSzPct val="100000"/>
              <a:buFont typeface="Times New Roman" pitchFamily="18"/>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Must be based on true or privileged facts</a:t>
            </a:r>
          </a:p>
          <a:p>
            <a:pPr lvl="1" defTabSz="449263" eaLnBrk="1" fontAlgn="auto" hangingPunct="1">
              <a:lnSpc>
                <a:spcPct val="90000"/>
              </a:lnSpc>
              <a:spcBef>
                <a:spcPts val="1190"/>
              </a:spcBef>
              <a:spcAft>
                <a:spcPts val="0"/>
              </a:spcAft>
              <a:buClr>
                <a:srgbClr val="000000"/>
              </a:buClr>
              <a:buSzPct val="100000"/>
              <a:buFont typeface="Times New Roman" pitchFamily="18"/>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Indicates its factual basis in general or specific terms </a:t>
            </a:r>
          </a:p>
          <a:p>
            <a:endParaRPr lang="en-US" dirty="0"/>
          </a:p>
        </p:txBody>
      </p:sp>
      <p:sp>
        <p:nvSpPr>
          <p:cNvPr id="5" name="Content Placeholder 4">
            <a:extLst>
              <a:ext uri="{FF2B5EF4-FFF2-40B4-BE49-F238E27FC236}">
                <a16:creationId xmlns:a16="http://schemas.microsoft.com/office/drawing/2014/main" id="{7393DDDD-70C2-413B-4816-2F78ACD548CE}"/>
              </a:ext>
            </a:extLst>
          </p:cNvPr>
          <p:cNvSpPr>
            <a:spLocks noGrp="1"/>
          </p:cNvSpPr>
          <p:nvPr>
            <p:ph sz="half" idx="2"/>
          </p:nvPr>
        </p:nvSpPr>
        <p:spPr>
          <a:xfrm>
            <a:off x="6096000" y="2187578"/>
            <a:ext cx="5023993" cy="4168772"/>
          </a:xfrm>
          <a:ln>
            <a:solidFill>
              <a:schemeClr val="accent1"/>
            </a:solidFill>
          </a:ln>
        </p:spPr>
        <p:txBody>
          <a:bodyPr/>
          <a:lstStyle/>
          <a:p>
            <a:pPr defTabSz="449263" eaLnBrk="1" fontAlgn="auto" hangingPunct="1">
              <a:lnSpc>
                <a:spcPct val="90000"/>
              </a:lnSpc>
              <a:spcBef>
                <a:spcPts val="119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Does not have to be reasonable.</a:t>
            </a:r>
          </a:p>
          <a:p>
            <a:pPr lvl="1" defTabSz="449263" eaLnBrk="1" fontAlgn="auto" hangingPunct="1">
              <a:lnSpc>
                <a:spcPct val="90000"/>
              </a:lnSpc>
              <a:spcBef>
                <a:spcPts val="1190"/>
              </a:spcBef>
              <a:spcAft>
                <a:spcPts val="0"/>
              </a:spcAft>
              <a:buFont typeface="Arial" panose="020B0604020202020204" pitchFamily="34" charset="0"/>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E.g. Restaurant reviews— simply must that one has ordered a dish  and any opinion about it is protected  even if harsh/extreme.</a:t>
            </a:r>
          </a:p>
          <a:p>
            <a:pPr lvl="1" defTabSz="449263" eaLnBrk="1" fontAlgn="auto" hangingPunct="1">
              <a:lnSpc>
                <a:spcPct val="90000"/>
              </a:lnSpc>
              <a:spcBef>
                <a:spcPts val="1190"/>
              </a:spcBef>
              <a:spcAft>
                <a:spcPts val="0"/>
              </a:spcAft>
              <a:buFont typeface="Arial" panose="020B0604020202020204" pitchFamily="34" charset="0"/>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Same for Glassdoor reviews   </a:t>
            </a:r>
          </a:p>
          <a:p>
            <a:pPr defTabSz="449263" eaLnBrk="1" fontAlgn="auto" hangingPunct="1">
              <a:lnSpc>
                <a:spcPct val="90000"/>
              </a:lnSpc>
              <a:spcBef>
                <a:spcPts val="119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Bald statements without supporting facts may be interpreted as comment rather than fact.</a:t>
            </a:r>
          </a:p>
          <a:p>
            <a:pPr defTabSz="449263" eaLnBrk="1" fontAlgn="auto" hangingPunct="1">
              <a:lnSpc>
                <a:spcPct val="90000"/>
              </a:lnSpc>
              <a:spcBef>
                <a:spcPts val="119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Hard to distinguish. </a:t>
            </a:r>
          </a:p>
          <a:p>
            <a:pPr marL="0" indent="0" defTabSz="449263" eaLnBrk="1" fontAlgn="auto" hangingPunct="1">
              <a:lnSpc>
                <a:spcPct val="90000"/>
              </a:lnSpc>
              <a:spcBef>
                <a:spcPts val="119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endParaRPr lang="en-GB" kern="0" dirty="0">
              <a:solidFill>
                <a:srgbClr val="000000"/>
              </a:solidFill>
              <a:latin typeface="Times New Roman" pitchFamily="18"/>
              <a:ea typeface="Microsoft YaHei" pitchFamily="34"/>
            </a:endParaRPr>
          </a:p>
          <a:p>
            <a:pPr marL="0" indent="0" defTabSz="449263" eaLnBrk="1" fontAlgn="auto" hangingPunct="1">
              <a:lnSpc>
                <a:spcPct val="90000"/>
              </a:lnSpc>
              <a:spcBef>
                <a:spcPts val="119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This will protect </a:t>
            </a:r>
          </a:p>
          <a:p>
            <a:pPr defTabSz="449263" eaLnBrk="1" fontAlgn="auto" hangingPunct="1">
              <a:lnSpc>
                <a:spcPct val="90000"/>
              </a:lnSpc>
              <a:spcBef>
                <a:spcPts val="119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criticism  </a:t>
            </a:r>
            <a:endParaRPr lang="en-GB" sz="1800" kern="0" dirty="0">
              <a:solidFill>
                <a:srgbClr val="000000"/>
              </a:solidFill>
              <a:latin typeface="Times New Roman" pitchFamily="18"/>
              <a:ea typeface="Microsoft YaHei" pitchFamily="34"/>
            </a:endParaRPr>
          </a:p>
          <a:p>
            <a:endParaRPr lang="en-US" dirty="0"/>
          </a:p>
        </p:txBody>
      </p:sp>
      <p:sp>
        <p:nvSpPr>
          <p:cNvPr id="2" name="Slide Number Placeholder 1">
            <a:extLst>
              <a:ext uri="{FF2B5EF4-FFF2-40B4-BE49-F238E27FC236}">
                <a16:creationId xmlns:a16="http://schemas.microsoft.com/office/drawing/2014/main" id="{B8997711-F06D-A99E-EECF-0D5D6CFB84FE}"/>
              </a:ext>
            </a:extLst>
          </p:cNvPr>
          <p:cNvSpPr>
            <a:spLocks noGrp="1"/>
          </p:cNvSpPr>
          <p:nvPr>
            <p:ph type="sldNum" sz="quarter" idx="10"/>
          </p:nvPr>
        </p:nvSpPr>
        <p:spPr/>
        <p:txBody>
          <a:bodyPr/>
          <a:lstStyle/>
          <a:p>
            <a:fld id="{F8A52BA9-3FE7-4D29-860B-D317A0AB7684}" type="slidenum">
              <a:rPr lang="en-US" smtClean="0"/>
              <a:pPr/>
              <a:t>42</a:t>
            </a:fld>
            <a:endParaRPr lang="en-US" dirty="0"/>
          </a:p>
        </p:txBody>
      </p:sp>
      <p:pic>
        <p:nvPicPr>
          <p:cNvPr id="7" name="Picture 6">
            <a:extLst>
              <a:ext uri="{FF2B5EF4-FFF2-40B4-BE49-F238E27FC236}">
                <a16:creationId xmlns:a16="http://schemas.microsoft.com/office/drawing/2014/main" id="{359CD9FD-D9BE-C637-DEBB-3761E18C424C}"/>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63233" y="4603211"/>
            <a:ext cx="2271859" cy="1515312"/>
          </a:xfrm>
          <a:prstGeom prst="rect">
            <a:avLst/>
          </a:prstGeom>
          <a:effectLst/>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42A7958E-7D81-82B3-7ECD-4DAB7E46E992}"/>
              </a:ext>
            </a:extLst>
          </p:cNvPr>
          <p:cNvSpPr txBox="1"/>
          <p:nvPr/>
        </p:nvSpPr>
        <p:spPr>
          <a:xfrm>
            <a:off x="2063750" y="525904"/>
            <a:ext cx="8064500" cy="714375"/>
          </a:xfrm>
          <a:prstGeom prst="rect">
            <a:avLst/>
          </a:prstGeom>
          <a:noFill/>
          <a:ln cap="flat">
            <a:noFill/>
          </a:ln>
        </p:spPr>
        <p:txBody>
          <a:bodyPr lIns="0" tIns="0" rIns="0" bIns="0" anchorCtr="1"/>
          <a:lstStyle/>
          <a:p>
            <a:pPr marL="0" marR="0" lvl="0" indent="0" algn="ctr" defTabSz="449263" rtl="0" eaLnBrk="1" fontAlgn="base" latinLnBrk="0" hangingPunct="1">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800" b="0" i="0" u="none" strike="noStrike" kern="0" cap="none" spc="0" baseline="0">
                <a:solidFill>
                  <a:srgbClr val="000000"/>
                </a:solidFill>
                <a:uFillTx/>
              </a:defRPr>
            </a:pPr>
            <a:r>
              <a:rPr lang="en-GB" sz="3600" b="1" kern="0" spc="400" dirty="0">
                <a:solidFill>
                  <a:srgbClr val="2683C6"/>
                </a:solidFill>
                <a:latin typeface="Times New Roman" panose="02020603050405020304" pitchFamily="18" charset="0"/>
                <a:ea typeface="Microsoft Sans Serif" panose="020B0604020202020204" pitchFamily="34" charset="0"/>
                <a:cs typeface="Times New Roman" panose="02020603050405020304" pitchFamily="18" charset="0"/>
              </a:rPr>
              <a:t>OPINION</a:t>
            </a:r>
            <a:endParaRPr kumimoji="0" lang="en-GB" sz="3600" b="1" i="0" u="none" strike="noStrike" kern="0" cap="none" spc="40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endParaRPr>
          </a:p>
        </p:txBody>
      </p:sp>
      <p:sp>
        <p:nvSpPr>
          <p:cNvPr id="136195" name="Text Box 2">
            <a:extLst>
              <a:ext uri="{FF2B5EF4-FFF2-40B4-BE49-F238E27FC236}">
                <a16:creationId xmlns:a16="http://schemas.microsoft.com/office/drawing/2014/main" id="{56CADF3A-2B57-BEC0-203F-8B418EA1FD6C}"/>
              </a:ext>
            </a:extLst>
          </p:cNvPr>
          <p:cNvSpPr txBox="1">
            <a:spLocks noChangeArrowheads="1"/>
          </p:cNvSpPr>
          <p:nvPr/>
        </p:nvSpPr>
        <p:spPr bwMode="auto">
          <a:xfrm>
            <a:off x="1224503" y="2163961"/>
            <a:ext cx="4871497" cy="395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800"/>
              </a:spcBef>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3200">
                <a:solidFill>
                  <a:srgbClr val="000000"/>
                </a:solidFill>
                <a:latin typeface="Arial" panose="020B0604020202020204" pitchFamily="34" charset="0"/>
                <a:ea typeface="Arial Unicode MS" pitchFamily="34" charset="-128"/>
              </a:defRPr>
            </a:lvl1pPr>
            <a:lvl2pPr marL="742950" indent="-285750" defTabSz="449263">
              <a:spcBef>
                <a:spcPts val="700"/>
              </a:spcBef>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800">
                <a:solidFill>
                  <a:srgbClr val="000000"/>
                </a:solidFill>
                <a:latin typeface="Arial" panose="020B0604020202020204" pitchFamily="34" charset="0"/>
                <a:ea typeface="Arial Unicode MS" pitchFamily="34" charset="-128"/>
              </a:defRPr>
            </a:lvl2pPr>
            <a:lvl3pPr marL="1143000" indent="-228600" defTabSz="449263">
              <a:spcBef>
                <a:spcPts val="600"/>
              </a:spcBef>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400">
                <a:solidFill>
                  <a:srgbClr val="000000"/>
                </a:solidFill>
                <a:latin typeface="Arial" panose="020B0604020202020204" pitchFamily="34" charset="0"/>
                <a:ea typeface="Arial Unicode MS" pitchFamily="34" charset="-128"/>
              </a:defRPr>
            </a:lvl3pPr>
            <a:lvl4pPr marL="1600200" indent="-228600" defTabSz="449263">
              <a:spcBef>
                <a:spcPts val="500"/>
              </a:spcBef>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4pPr>
            <a:lvl5pPr marL="2057400" indent="-228600" defTabSz="449263">
              <a:spcBef>
                <a:spcPts val="500"/>
              </a:spcBef>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5pPr>
            <a:lvl6pPr marL="2514600" indent="-228600" defTabSz="449263" eaLnBrk="0" fontAlgn="base" hangingPunct="0">
              <a:spcBef>
                <a:spcPts val="500"/>
              </a:spcBef>
              <a:spcAft>
                <a:spcPct val="0"/>
              </a:spcAft>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6pPr>
            <a:lvl7pPr marL="2971800" indent="-228600" defTabSz="449263" eaLnBrk="0" fontAlgn="base" hangingPunct="0">
              <a:spcBef>
                <a:spcPts val="500"/>
              </a:spcBef>
              <a:spcAft>
                <a:spcPct val="0"/>
              </a:spcAft>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7pPr>
            <a:lvl8pPr marL="3429000" indent="-228600" defTabSz="449263" eaLnBrk="0" fontAlgn="base" hangingPunct="0">
              <a:spcBef>
                <a:spcPts val="500"/>
              </a:spcBef>
              <a:spcAft>
                <a:spcPct val="0"/>
              </a:spcAft>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8pPr>
            <a:lvl9pPr marL="3886200" indent="-228600" defTabSz="449263" eaLnBrk="0" fontAlgn="base" hangingPunct="0">
              <a:spcBef>
                <a:spcPts val="500"/>
              </a:spcBef>
              <a:spcAft>
                <a:spcPct val="0"/>
              </a:spcAft>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9pPr>
          </a:lstStyle>
          <a:p>
            <a:pPr marL="342900" marR="0" lvl="0" indent="-342900" algn="l" defTabSz="449263" rtl="0" eaLnBrk="1" fontAlgn="base" latinLnBrk="0" hangingPunct="1">
              <a:lnSpc>
                <a:spcPct val="100000"/>
              </a:lnSpc>
              <a:spcBef>
                <a:spcPts val="500"/>
              </a:spcBef>
              <a:spcAft>
                <a:spcPct val="0"/>
              </a:spcAft>
              <a:buClrTx/>
              <a:buSzTx/>
              <a:buFont typeface="Wingdings" panose="05000000000000000000" pitchFamily="2" charset="2"/>
              <a:buChar char="v"/>
              <a:tabLst>
                <a:tab pos="568325" algn="l"/>
                <a:tab pos="1482725" algn="l"/>
                <a:tab pos="2397125" algn="l"/>
                <a:tab pos="3311525" algn="l"/>
                <a:tab pos="4225925" algn="l"/>
                <a:tab pos="5140325" algn="l"/>
                <a:tab pos="6054725" algn="l"/>
                <a:tab pos="6969125" algn="l"/>
                <a:tab pos="7883525" algn="l"/>
                <a:tab pos="8797925" algn="l"/>
                <a:tab pos="9712325"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endParaRPr>
          </a:p>
          <a:p>
            <a:pPr marL="342900" marR="0" lvl="0" indent="-342900" algn="l" defTabSz="449263" rtl="0" eaLnBrk="1" fontAlgn="base" latinLnBrk="0" hangingPunct="1">
              <a:lnSpc>
                <a:spcPct val="100000"/>
              </a:lnSpc>
              <a:spcBef>
                <a:spcPts val="500"/>
              </a:spcBef>
              <a:spcAft>
                <a:spcPct val="0"/>
              </a:spcAft>
              <a:buClrTx/>
              <a:buSzTx/>
              <a:buFont typeface="Wingdings" panose="05000000000000000000" pitchFamily="2" charset="2"/>
              <a:buChar char="v"/>
              <a:tabLst>
                <a:tab pos="568325" algn="l"/>
                <a:tab pos="1482725" algn="l"/>
                <a:tab pos="2397125" algn="l"/>
                <a:tab pos="3311525" algn="l"/>
                <a:tab pos="4225925" algn="l"/>
                <a:tab pos="5140325" algn="l"/>
                <a:tab pos="6054725" algn="l"/>
                <a:tab pos="6969125" algn="l"/>
                <a:tab pos="7883525" algn="l"/>
                <a:tab pos="8797925" algn="l"/>
                <a:tab pos="9712325" algn="l"/>
              </a:tabLst>
              <a:defRPr/>
            </a:pPr>
            <a:r>
              <a:rPr lang="en-GB" altLang="en-US" sz="2000" dirty="0">
                <a:latin typeface="Times New Roman" panose="02020603050405020304" pitchFamily="18" charset="0"/>
                <a:cs typeface="Times New Roman" panose="02020603050405020304" pitchFamily="18" charset="0"/>
              </a:rPr>
              <a:t>T</a:t>
            </a:r>
            <a:r>
              <a:rPr kumimoji="0" lang="en-GB"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rPr>
              <a:t>hrough</a:t>
            </a: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rPr>
              <a:t> its distinction between facts and value judgements, the ECHR Court has pointed out that opinions are less “susceptible of proof,” and must therefore be protected more robustly than false assertions of fact (</a:t>
            </a:r>
            <a:r>
              <a:rPr kumimoji="0" lang="en-GB"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rPr>
              <a:t>Lingens</a:t>
            </a: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rPr>
              <a:t> vs Austria, 1986).</a:t>
            </a:r>
          </a:p>
          <a:p>
            <a:pPr marL="342900" marR="0" lvl="0" indent="-342900" algn="l" defTabSz="449263" rtl="0" eaLnBrk="1" fontAlgn="base" latinLnBrk="0" hangingPunct="1">
              <a:lnSpc>
                <a:spcPct val="100000"/>
              </a:lnSpc>
              <a:spcBef>
                <a:spcPts val="500"/>
              </a:spcBef>
              <a:spcAft>
                <a:spcPct val="0"/>
              </a:spcAft>
              <a:buClrTx/>
              <a:buSzTx/>
              <a:buFont typeface="Wingdings" panose="05000000000000000000" pitchFamily="2" charset="2"/>
              <a:buChar char="v"/>
              <a:tabLst>
                <a:tab pos="568325" algn="l"/>
                <a:tab pos="1482725" algn="l"/>
                <a:tab pos="2397125" algn="l"/>
                <a:tab pos="3311525" algn="l"/>
                <a:tab pos="4225925" algn="l"/>
                <a:tab pos="5140325" algn="l"/>
                <a:tab pos="6054725" algn="l"/>
                <a:tab pos="6969125" algn="l"/>
                <a:tab pos="7883525" algn="l"/>
                <a:tab pos="8797925" algn="l"/>
                <a:tab pos="9712325" algn="l"/>
              </a:tabLst>
              <a:defRPr/>
            </a:pPr>
            <a:r>
              <a:rPr lang="en-GB" altLang="en-US" sz="2000" dirty="0">
                <a:latin typeface="Times New Roman" panose="02020603050405020304" pitchFamily="18" charset="0"/>
                <a:cs typeface="Times New Roman" panose="02020603050405020304" pitchFamily="18" charset="0"/>
              </a:rPr>
              <a:t>False or wrong speech is also protected </a:t>
            </a: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endParaRPr>
          </a:p>
          <a:p>
            <a:pPr marL="0" marR="0" lvl="0" indent="0" algn="l" defTabSz="449263" rtl="0" eaLnBrk="1" fontAlgn="base" latinLnBrk="0" hangingPunct="1">
              <a:lnSpc>
                <a:spcPct val="100000"/>
              </a:lnSpc>
              <a:spcBef>
                <a:spcPts val="500"/>
              </a:spcBef>
              <a:spcAft>
                <a:spcPct val="0"/>
              </a:spcAft>
              <a:buClrTx/>
              <a:buSzTx/>
              <a:buFontTx/>
              <a:buNone/>
              <a:tabLst>
                <a:tab pos="568325" algn="l"/>
                <a:tab pos="1482725" algn="l"/>
                <a:tab pos="2397125" algn="l"/>
                <a:tab pos="3311525" algn="l"/>
                <a:tab pos="4225925" algn="l"/>
                <a:tab pos="5140325" algn="l"/>
                <a:tab pos="6054725" algn="l"/>
                <a:tab pos="6969125" algn="l"/>
                <a:tab pos="7883525" algn="l"/>
                <a:tab pos="8797925" algn="l"/>
                <a:tab pos="9712325"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endParaRPr>
          </a:p>
          <a:p>
            <a:pPr marL="0" marR="0" lvl="0" indent="0" algn="l" defTabSz="449263" rtl="0" eaLnBrk="1" fontAlgn="base" latinLnBrk="0" hangingPunct="1">
              <a:lnSpc>
                <a:spcPct val="100000"/>
              </a:lnSpc>
              <a:spcBef>
                <a:spcPts val="500"/>
              </a:spcBef>
              <a:spcAft>
                <a:spcPct val="0"/>
              </a:spcAft>
              <a:buClrTx/>
              <a:buSzTx/>
              <a:buFontTx/>
              <a:buNone/>
              <a:tabLst>
                <a:tab pos="568325" algn="l"/>
                <a:tab pos="1482725" algn="l"/>
                <a:tab pos="2397125" algn="l"/>
                <a:tab pos="3311525" algn="l"/>
                <a:tab pos="4225925" algn="l"/>
                <a:tab pos="5140325" algn="l"/>
                <a:tab pos="6054725" algn="l"/>
                <a:tab pos="6969125" algn="l"/>
                <a:tab pos="7883525" algn="l"/>
                <a:tab pos="8797925" algn="l"/>
                <a:tab pos="9712325"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rPr>
              <a:t>  </a:t>
            </a:r>
          </a:p>
          <a:p>
            <a:pPr marL="0" marR="0" lvl="0" indent="0" algn="l" defTabSz="449263" rtl="0" eaLnBrk="1" fontAlgn="base" latinLnBrk="0" hangingPunct="1">
              <a:lnSpc>
                <a:spcPct val="100000"/>
              </a:lnSpc>
              <a:spcBef>
                <a:spcPts val="500"/>
              </a:spcBef>
              <a:spcAft>
                <a:spcPct val="0"/>
              </a:spcAft>
              <a:buClrTx/>
              <a:buSzTx/>
              <a:buFontTx/>
              <a:buNone/>
              <a:tabLst>
                <a:tab pos="568325" algn="l"/>
                <a:tab pos="1482725" algn="l"/>
                <a:tab pos="2397125" algn="l"/>
                <a:tab pos="3311525" algn="l"/>
                <a:tab pos="4225925" algn="l"/>
                <a:tab pos="5140325" algn="l"/>
                <a:tab pos="6054725" algn="l"/>
                <a:tab pos="6969125" algn="l"/>
                <a:tab pos="7883525" algn="l"/>
                <a:tab pos="8797925" algn="l"/>
                <a:tab pos="9712325"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endParaRPr>
          </a:p>
          <a:p>
            <a:pPr marL="0" marR="0" lvl="0" indent="0" algn="l" defTabSz="449263" rtl="0" eaLnBrk="1" fontAlgn="base" latinLnBrk="0" hangingPunct="1">
              <a:lnSpc>
                <a:spcPct val="100000"/>
              </a:lnSpc>
              <a:spcBef>
                <a:spcPts val="500"/>
              </a:spcBef>
              <a:spcAft>
                <a:spcPct val="0"/>
              </a:spcAft>
              <a:buClrTx/>
              <a:buSzTx/>
              <a:buFontTx/>
              <a:buNone/>
              <a:tabLst>
                <a:tab pos="568325" algn="l"/>
                <a:tab pos="1482725" algn="l"/>
                <a:tab pos="2397125" algn="l"/>
                <a:tab pos="3311525" algn="l"/>
                <a:tab pos="4225925" algn="l"/>
                <a:tab pos="5140325" algn="l"/>
                <a:tab pos="6054725" algn="l"/>
                <a:tab pos="6969125" algn="l"/>
                <a:tab pos="7883525" algn="l"/>
                <a:tab pos="8797925" algn="l"/>
                <a:tab pos="9712325"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endParaRPr>
          </a:p>
        </p:txBody>
      </p:sp>
      <p:sp>
        <p:nvSpPr>
          <p:cNvPr id="3" name="Slide Number Placeholder 2">
            <a:extLst>
              <a:ext uri="{FF2B5EF4-FFF2-40B4-BE49-F238E27FC236}">
                <a16:creationId xmlns:a16="http://schemas.microsoft.com/office/drawing/2014/main" id="{02F56A7E-75AA-85F4-92DD-AB666DCC8A09}"/>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A52BA9-3FE7-4D29-860B-D317A0AB7684}" type="slidenum">
              <a:rPr kumimoji="0" lang="en-US" sz="1400" b="1"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400" b="1"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27857023-F51E-A25B-8EA7-5CBE425705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69378" y="1652048"/>
            <a:ext cx="3657600" cy="2743200"/>
          </a:xfrm>
          <a:prstGeom prst="rect">
            <a:avLst/>
          </a:prstGeom>
        </p:spPr>
      </p:pic>
    </p:spTree>
    <p:extLst>
      <p:ext uri="{BB962C8B-B14F-4D97-AF65-F5344CB8AC3E}">
        <p14:creationId xmlns:p14="http://schemas.microsoft.com/office/powerpoint/2010/main" val="2681996154"/>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42A7958E-7D81-82B3-7ECD-4DAB7E46E992}"/>
              </a:ext>
            </a:extLst>
          </p:cNvPr>
          <p:cNvSpPr txBox="1"/>
          <p:nvPr/>
        </p:nvSpPr>
        <p:spPr>
          <a:xfrm>
            <a:off x="2063750" y="554039"/>
            <a:ext cx="8064500" cy="714375"/>
          </a:xfrm>
          <a:prstGeom prst="rect">
            <a:avLst/>
          </a:prstGeom>
          <a:noFill/>
          <a:ln cap="flat">
            <a:noFill/>
          </a:ln>
        </p:spPr>
        <p:txBody>
          <a:bodyPr lIns="0" tIns="0" rIns="0" bIns="0" anchorCtr="1"/>
          <a:lstStyle/>
          <a:p>
            <a:pPr algn="ctr" defTabSz="449263" eaLnBrk="1" hangingPunct="1">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800" b="0" i="0" u="none" strike="noStrike" kern="0" cap="none" spc="0" baseline="0">
                <a:solidFill>
                  <a:srgbClr val="000000"/>
                </a:solidFill>
                <a:uFillTx/>
              </a:defRPr>
            </a:pPr>
            <a:r>
              <a:rPr lang="en-GB" sz="3600" b="1" kern="0" spc="400" dirty="0">
                <a:solidFill>
                  <a:schemeClr val="accent2"/>
                </a:solidFill>
                <a:latin typeface="Times New Roman" panose="02020603050405020304" pitchFamily="18" charset="0"/>
                <a:ea typeface="Microsoft Sans Serif" panose="020B0604020202020204" pitchFamily="34" charset="0"/>
                <a:cs typeface="Times New Roman" panose="02020603050405020304" pitchFamily="18" charset="0"/>
              </a:rPr>
              <a:t>UPSHOT</a:t>
            </a:r>
          </a:p>
        </p:txBody>
      </p:sp>
      <p:sp>
        <p:nvSpPr>
          <p:cNvPr id="136195" name="Text Box 2">
            <a:extLst>
              <a:ext uri="{FF2B5EF4-FFF2-40B4-BE49-F238E27FC236}">
                <a16:creationId xmlns:a16="http://schemas.microsoft.com/office/drawing/2014/main" id="{56CADF3A-2B57-BEC0-203F-8B418EA1FD6C}"/>
              </a:ext>
            </a:extLst>
          </p:cNvPr>
          <p:cNvSpPr txBox="1">
            <a:spLocks noChangeArrowheads="1"/>
          </p:cNvSpPr>
          <p:nvPr/>
        </p:nvSpPr>
        <p:spPr bwMode="auto">
          <a:xfrm>
            <a:off x="1224503" y="2163961"/>
            <a:ext cx="4871497" cy="395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800"/>
              </a:spcBef>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3200">
                <a:solidFill>
                  <a:srgbClr val="000000"/>
                </a:solidFill>
                <a:latin typeface="Arial" panose="020B0604020202020204" pitchFamily="34" charset="0"/>
                <a:ea typeface="Arial Unicode MS" pitchFamily="34" charset="-128"/>
              </a:defRPr>
            </a:lvl1pPr>
            <a:lvl2pPr marL="742950" indent="-285750" defTabSz="449263">
              <a:spcBef>
                <a:spcPts val="700"/>
              </a:spcBef>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800">
                <a:solidFill>
                  <a:srgbClr val="000000"/>
                </a:solidFill>
                <a:latin typeface="Arial" panose="020B0604020202020204" pitchFamily="34" charset="0"/>
                <a:ea typeface="Arial Unicode MS" pitchFamily="34" charset="-128"/>
              </a:defRPr>
            </a:lvl2pPr>
            <a:lvl3pPr marL="1143000" indent="-228600" defTabSz="449263">
              <a:spcBef>
                <a:spcPts val="600"/>
              </a:spcBef>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400">
                <a:solidFill>
                  <a:srgbClr val="000000"/>
                </a:solidFill>
                <a:latin typeface="Arial" panose="020B0604020202020204" pitchFamily="34" charset="0"/>
                <a:ea typeface="Arial Unicode MS" pitchFamily="34" charset="-128"/>
              </a:defRPr>
            </a:lvl3pPr>
            <a:lvl4pPr marL="1600200" indent="-228600" defTabSz="449263">
              <a:spcBef>
                <a:spcPts val="500"/>
              </a:spcBef>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4pPr>
            <a:lvl5pPr marL="2057400" indent="-228600" defTabSz="449263">
              <a:spcBef>
                <a:spcPts val="500"/>
              </a:spcBef>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5pPr>
            <a:lvl6pPr marL="2514600" indent="-228600" defTabSz="449263" eaLnBrk="0" fontAlgn="base" hangingPunct="0">
              <a:spcBef>
                <a:spcPts val="500"/>
              </a:spcBef>
              <a:spcAft>
                <a:spcPct val="0"/>
              </a:spcAft>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6pPr>
            <a:lvl7pPr marL="2971800" indent="-228600" defTabSz="449263" eaLnBrk="0" fontAlgn="base" hangingPunct="0">
              <a:spcBef>
                <a:spcPts val="500"/>
              </a:spcBef>
              <a:spcAft>
                <a:spcPct val="0"/>
              </a:spcAft>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7pPr>
            <a:lvl8pPr marL="3429000" indent="-228600" defTabSz="449263" eaLnBrk="0" fontAlgn="base" hangingPunct="0">
              <a:spcBef>
                <a:spcPts val="500"/>
              </a:spcBef>
              <a:spcAft>
                <a:spcPct val="0"/>
              </a:spcAft>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8pPr>
            <a:lvl9pPr marL="3886200" indent="-228600" defTabSz="449263" eaLnBrk="0" fontAlgn="base" hangingPunct="0">
              <a:spcBef>
                <a:spcPts val="500"/>
              </a:spcBef>
              <a:spcAft>
                <a:spcPct val="0"/>
              </a:spcAft>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9pPr>
          </a:lstStyle>
          <a:p>
            <a:pPr marL="342900" indent="-342900" eaLnBrk="1" hangingPunct="1">
              <a:spcBef>
                <a:spcPts val="500"/>
              </a:spcBef>
              <a:buFont typeface="Wingdings" panose="05000000000000000000" pitchFamily="2" charset="2"/>
              <a:buChar char="v"/>
            </a:pPr>
            <a:endParaRPr lang="en-GB" altLang="en-US" sz="2000" dirty="0">
              <a:latin typeface="Times New Roman" panose="02020603050405020304" pitchFamily="18" charset="0"/>
              <a:cs typeface="Times New Roman" panose="02020603050405020304" pitchFamily="18" charset="0"/>
            </a:endParaRPr>
          </a:p>
          <a:p>
            <a:pPr marL="342900" indent="-342900" eaLnBrk="1" hangingPunct="1">
              <a:spcBef>
                <a:spcPts val="500"/>
              </a:spcBef>
              <a:buFont typeface="Wingdings" panose="05000000000000000000" pitchFamily="2" charset="2"/>
              <a:buChar char="v"/>
            </a:pPr>
            <a:r>
              <a:rPr lang="en-GB" altLang="en-US" sz="2000" dirty="0">
                <a:latin typeface="Times New Roman" panose="02020603050405020304" pitchFamily="18" charset="0"/>
                <a:cs typeface="Times New Roman" panose="02020603050405020304" pitchFamily="18" charset="0"/>
              </a:rPr>
              <a:t>Panels should be slow to find disparagement, tarnishing or dilution from criticism  </a:t>
            </a:r>
          </a:p>
          <a:p>
            <a:pPr eaLnBrk="1" hangingPunct="1">
              <a:spcBef>
                <a:spcPts val="500"/>
              </a:spcBef>
              <a:buNone/>
            </a:pPr>
            <a:endParaRPr lang="en-GB" altLang="en-US" sz="2000" dirty="0">
              <a:latin typeface="Times New Roman" panose="02020603050405020304" pitchFamily="18" charset="0"/>
              <a:cs typeface="Times New Roman" panose="02020603050405020304" pitchFamily="18" charset="0"/>
            </a:endParaRPr>
          </a:p>
          <a:p>
            <a:pPr marL="342900" indent="-342900" eaLnBrk="1" hangingPunct="1">
              <a:spcBef>
                <a:spcPts val="500"/>
              </a:spcBef>
              <a:buFont typeface="Wingdings" panose="05000000000000000000" pitchFamily="2" charset="2"/>
              <a:buChar char="v"/>
            </a:pPr>
            <a:r>
              <a:rPr lang="en-GB" altLang="en-US" sz="2000" dirty="0">
                <a:latin typeface="Times New Roman" panose="02020603050405020304" pitchFamily="18" charset="0"/>
                <a:cs typeface="Times New Roman" panose="02020603050405020304" pitchFamily="18" charset="0"/>
              </a:rPr>
              <a:t>If there is a defence to defamation, there is no tort and no libel and no unlawful conduct and likely legitimate speech </a:t>
            </a:r>
          </a:p>
          <a:p>
            <a:pPr marL="342900" indent="-342900" eaLnBrk="1" hangingPunct="1">
              <a:spcBef>
                <a:spcPts val="500"/>
              </a:spcBef>
              <a:buFont typeface="Wingdings" panose="05000000000000000000" pitchFamily="2" charset="2"/>
              <a:buChar char="v"/>
            </a:pPr>
            <a:endParaRPr lang="en-GB" altLang="en-US" sz="2000" dirty="0">
              <a:latin typeface="Times New Roman" panose="02020603050405020304" pitchFamily="18" charset="0"/>
              <a:cs typeface="Times New Roman" panose="02020603050405020304" pitchFamily="18" charset="0"/>
            </a:endParaRPr>
          </a:p>
          <a:p>
            <a:pPr eaLnBrk="1" hangingPunct="1">
              <a:spcBef>
                <a:spcPts val="500"/>
              </a:spcBef>
              <a:buFontTx/>
              <a:buNone/>
            </a:pPr>
            <a:endParaRPr lang="en-GB" altLang="en-US" sz="2000" dirty="0">
              <a:latin typeface="Times New Roman" panose="02020603050405020304" pitchFamily="18" charset="0"/>
              <a:cs typeface="Times New Roman" panose="02020603050405020304" pitchFamily="18" charset="0"/>
            </a:endParaRPr>
          </a:p>
          <a:p>
            <a:pPr eaLnBrk="1" hangingPunct="1">
              <a:spcBef>
                <a:spcPts val="500"/>
              </a:spcBef>
              <a:buFontTx/>
              <a:buNone/>
            </a:pPr>
            <a:r>
              <a:rPr lang="en-GB" altLang="en-US" sz="2000" dirty="0">
                <a:latin typeface="Times New Roman" panose="02020603050405020304" pitchFamily="18" charset="0"/>
                <a:cs typeface="Times New Roman" panose="02020603050405020304" pitchFamily="18" charset="0"/>
              </a:rPr>
              <a:t>  </a:t>
            </a:r>
          </a:p>
          <a:p>
            <a:pPr eaLnBrk="1" hangingPunct="1">
              <a:spcBef>
                <a:spcPts val="500"/>
              </a:spcBef>
              <a:buFontTx/>
              <a:buNone/>
            </a:pPr>
            <a:endParaRPr lang="en-GB" altLang="en-US" sz="2000" dirty="0">
              <a:latin typeface="Times New Roman" panose="02020603050405020304" pitchFamily="18" charset="0"/>
              <a:cs typeface="Times New Roman" panose="02020603050405020304" pitchFamily="18" charset="0"/>
            </a:endParaRPr>
          </a:p>
          <a:p>
            <a:pPr eaLnBrk="1" hangingPunct="1">
              <a:spcBef>
                <a:spcPts val="500"/>
              </a:spcBef>
              <a:buFontTx/>
              <a:buNone/>
            </a:pPr>
            <a:endParaRPr lang="en-GB" altLang="en-US" sz="20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02F56A7E-75AA-85F4-92DD-AB666DCC8A09}"/>
              </a:ext>
            </a:extLst>
          </p:cNvPr>
          <p:cNvSpPr>
            <a:spLocks noGrp="1"/>
          </p:cNvSpPr>
          <p:nvPr>
            <p:ph type="sldNum" sz="quarter" idx="10"/>
          </p:nvPr>
        </p:nvSpPr>
        <p:spPr/>
        <p:txBody>
          <a:bodyPr/>
          <a:lstStyle/>
          <a:p>
            <a:fld id="{F8A52BA9-3FE7-4D29-860B-D317A0AB7684}" type="slidenum">
              <a:rPr lang="en-US" smtClean="0"/>
              <a:pPr/>
              <a:t>44</a:t>
            </a:fld>
            <a:endParaRPr lang="en-US" dirty="0"/>
          </a:p>
        </p:txBody>
      </p:sp>
      <p:pic>
        <p:nvPicPr>
          <p:cNvPr id="5" name="Picture 4">
            <a:extLst>
              <a:ext uri="{FF2B5EF4-FFF2-40B4-BE49-F238E27FC236}">
                <a16:creationId xmlns:a16="http://schemas.microsoft.com/office/drawing/2014/main" id="{27857023-F51E-A25B-8EA7-5CBE425705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69378" y="1652048"/>
            <a:ext cx="3657600" cy="2743200"/>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2">
            <a:extLst>
              <a:ext uri="{FF2B5EF4-FFF2-40B4-BE49-F238E27FC236}">
                <a16:creationId xmlns:a16="http://schemas.microsoft.com/office/drawing/2014/main" id="{74B9AAA4-AE44-4FF2-BE90-FD3665DDA573}"/>
              </a:ext>
            </a:extLst>
          </p:cNvPr>
          <p:cNvSpPr txBox="1">
            <a:spLocks noChangeArrowheads="1"/>
          </p:cNvSpPr>
          <p:nvPr/>
        </p:nvSpPr>
        <p:spPr bwMode="auto">
          <a:xfrm>
            <a:off x="485774" y="1197266"/>
            <a:ext cx="10848975" cy="5303147"/>
          </a:xfrm>
          <a:prstGeom prst="rect">
            <a:avLst/>
          </a:prstGeom>
          <a:noFill/>
          <a:ln>
            <a:noFill/>
          </a:ln>
        </p:spPr>
        <p:txBody>
          <a:bodyPr lIns="89988" tIns="46794" rIns="89988" bIns="4679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457200" marR="0" lvl="0" indent="-457200" algn="l" defTabSz="449218" rtl="0" eaLnBrk="1" fontAlgn="base" latinLnBrk="0" hangingPunct="1">
              <a:lnSpc>
                <a:spcPct val="100000"/>
              </a:lnSpc>
              <a:spcBef>
                <a:spcPts val="500"/>
              </a:spcBef>
              <a:spcAft>
                <a:spcPct val="0"/>
              </a:spcAft>
              <a:buClrTx/>
              <a:buSzPct val="100000"/>
              <a:buFont typeface="+mj-lt"/>
              <a:buAutoNum type="arabicPeriod" startAt="2"/>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Times New Roman" panose="02020603050405020304" pitchFamily="18" charset="0"/>
              </a:rPr>
              <a:t>Second </a:t>
            </a: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factor legitimate use</a:t>
            </a:r>
            <a:r>
              <a:rPr lang="en-GB" altLang="en-US" sz="2000" dirty="0">
                <a:solidFill>
                  <a:srgbClr val="000000"/>
                </a:solidFill>
                <a:latin typeface="Times New Roman" panose="02020603050405020304" pitchFamily="18" charset="0"/>
              </a:rPr>
              <a:t> </a:t>
            </a: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includes</a:t>
            </a:r>
            <a:r>
              <a:rPr lang="en-GB" altLang="en-US" sz="2000" dirty="0">
                <a:solidFill>
                  <a:srgbClr val="000000"/>
                </a:solidFill>
                <a:latin typeface="Times New Roman" panose="02020603050405020304" pitchFamily="18" charset="0"/>
              </a:rPr>
              <a:t> </a:t>
            </a: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fan/sucks, speech and criticism, nominative use and resales, illegal activity. Content is squarely relevant. </a:t>
            </a: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p>
          <a:p>
            <a:pPr lvl="1" defTabSz="449218" eaLnBrk="1" hangingPunct="1">
              <a:spcBef>
                <a:spcPts val="500"/>
              </a:spcBef>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Times New Roman" panose="02020603050405020304" pitchFamily="18" charset="0"/>
              </a:rPr>
              <a:t>E.g. “2.13 How do panels treat complainant claims of illegal (e.g., counterfeit) activity in relation to potential respondent rights or legitimate interests? 2.13.1 </a:t>
            </a:r>
            <a:r>
              <a:rPr lang="en-GB" altLang="en-US" sz="2000" i="1" dirty="0">
                <a:solidFill>
                  <a:srgbClr val="000000"/>
                </a:solidFill>
                <a:latin typeface="Times New Roman" panose="02020603050405020304" pitchFamily="18" charset="0"/>
              </a:rPr>
              <a:t>Panels have categorically held that the use of a domain name for illegal activity (e.g., the sale of counterfeit goods or illegal pharmaceuticals, phishing, distributing malware, unauthorized account access/hacking, impersonation/passing off, or other types of fraud) can never confer rights or legitimate interests on a respondent. </a:t>
            </a:r>
            <a:r>
              <a:rPr lang="en-GB" altLang="en-US" sz="2000" dirty="0">
                <a:solidFill>
                  <a:srgbClr val="000000"/>
                </a:solidFill>
                <a:latin typeface="Times New Roman" panose="02020603050405020304" pitchFamily="18" charset="0"/>
              </a:rPr>
              <a:t>Particularly in the case of counterfeits and pharmaceuticals, this is true irrespective of any disclosure on the related website that such infringing goods are “replicas” or “reproductions” or indeed the use of such term in the domain name itself. [See sections 3.1.4 and 4.2.]. 2.13.2 Panels are generally not prepared however to accept merely conclusory or wholly unsupported allegations of illegal activity, including counterfeiting, even when the respondent is in default…. that the images of the goods prima facie suggest (e.g., where the relevant logo is distorted) that they are not genuine, that the respondent has misappropriated copyrighted images from the complainant’s website. </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15363" name="Text Box 1">
            <a:extLst>
              <a:ext uri="{FF2B5EF4-FFF2-40B4-BE49-F238E27FC236}">
                <a16:creationId xmlns:a16="http://schemas.microsoft.com/office/drawing/2014/main" id="{9D0FA785-A74B-40E5-A55A-0D2C161952E9}"/>
              </a:ext>
            </a:extLst>
          </p:cNvPr>
          <p:cNvSpPr txBox="1">
            <a:spLocks noChangeArrowheads="1"/>
          </p:cNvSpPr>
          <p:nvPr/>
        </p:nvSpPr>
        <p:spPr bwMode="auto">
          <a:xfrm>
            <a:off x="2207925" y="692507"/>
            <a:ext cx="8061862" cy="71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US"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SECOND FACTOR</a:t>
            </a: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p:txBody>
      </p:sp>
      <p:sp>
        <p:nvSpPr>
          <p:cNvPr id="15364" name="Text Box 3">
            <a:extLst>
              <a:ext uri="{FF2B5EF4-FFF2-40B4-BE49-F238E27FC236}">
                <a16:creationId xmlns:a16="http://schemas.microsoft.com/office/drawing/2014/main" id="{25358667-8C8E-4392-8D33-40358730D0E8}"/>
              </a:ext>
            </a:extLst>
          </p:cNvPr>
          <p:cNvSpPr txBox="1">
            <a:spLocks noChangeArrowheads="1"/>
          </p:cNvSpPr>
          <p:nvPr/>
        </p:nvSpPr>
        <p:spPr bwMode="auto">
          <a:xfrm>
            <a:off x="2061895" y="6500413"/>
            <a:ext cx="1899990" cy="22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49218" rtl="0" eaLnBrk="0" fontAlgn="base" latinLnBrk="0" hangingPunct="0">
              <a:lnSpc>
                <a:spcPct val="100000"/>
              </a:lnSpc>
              <a:spcBef>
                <a:spcPct val="0"/>
              </a:spcBef>
              <a:spcAft>
                <a:spcPct val="0"/>
              </a:spcAft>
              <a:buClr>
                <a:srgbClr val="000000"/>
              </a:buClr>
              <a:buSzPct val="100000"/>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icrosoft YaHei" panose="020B0503020204020204" pitchFamily="34" charset="-122"/>
              <a:cs typeface="+mn-cs"/>
            </a:endParaRPr>
          </a:p>
        </p:txBody>
      </p:sp>
      <p:sp>
        <p:nvSpPr>
          <p:cNvPr id="15365" name="Text Box 4">
            <a:extLst>
              <a:ext uri="{FF2B5EF4-FFF2-40B4-BE49-F238E27FC236}">
                <a16:creationId xmlns:a16="http://schemas.microsoft.com/office/drawing/2014/main" id="{372C02E5-A446-49BB-9D34-88516EE2D1AA}"/>
              </a:ext>
            </a:extLst>
          </p:cNvPr>
          <p:cNvSpPr txBox="1">
            <a:spLocks noChangeArrowheads="1"/>
          </p:cNvSpPr>
          <p:nvPr/>
        </p:nvSpPr>
        <p:spPr bwMode="auto">
          <a:xfrm>
            <a:off x="10795517" y="6317874"/>
            <a:ext cx="679397"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A8B673CA-4650-4073-A71B-E1B2A0591963}" type="slidenum">
              <a:rPr kumimoji="0" lang="en-US" altLang="en-US" sz="1400" b="1"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5</a:t>
            </a:fld>
            <a:endParaRPr kumimoji="0" lang="en-US" altLang="en-US" sz="1400" b="1"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spTree>
    <p:extLst>
      <p:ext uri="{BB962C8B-B14F-4D97-AF65-F5344CB8AC3E}">
        <p14:creationId xmlns:p14="http://schemas.microsoft.com/office/powerpoint/2010/main" val="98727273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1">
            <a:extLst>
              <a:ext uri="{FF2B5EF4-FFF2-40B4-BE49-F238E27FC236}">
                <a16:creationId xmlns:a16="http://schemas.microsoft.com/office/drawing/2014/main" id="{4FC30354-EB5A-CD39-0BBB-A50712D4C240}"/>
              </a:ext>
            </a:extLst>
          </p:cNvPr>
          <p:cNvSpPr txBox="1">
            <a:spLocks noChangeArrowheads="1"/>
          </p:cNvSpPr>
          <p:nvPr/>
        </p:nvSpPr>
        <p:spPr bwMode="auto">
          <a:xfrm>
            <a:off x="2063750" y="539750"/>
            <a:ext cx="8064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marL="0" marR="0" lvl="0" indent="0" algn="ctr" defTabSz="449263" rtl="0" eaLnBrk="1" fontAlgn="base" latinLnBrk="0" hangingPunct="0">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altLang="en-US" sz="3600" b="1" i="0" u="none" strike="noStrike" kern="0" cap="none" spc="40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COPIES </a:t>
            </a:r>
          </a:p>
        </p:txBody>
      </p:sp>
      <p:sp>
        <p:nvSpPr>
          <p:cNvPr id="128003" name="Text Box 2">
            <a:extLst>
              <a:ext uri="{FF2B5EF4-FFF2-40B4-BE49-F238E27FC236}">
                <a16:creationId xmlns:a16="http://schemas.microsoft.com/office/drawing/2014/main" id="{C33F2B16-582C-BE2D-1485-42C97952E16D}"/>
              </a:ext>
            </a:extLst>
          </p:cNvPr>
          <p:cNvSpPr txBox="1">
            <a:spLocks noChangeArrowheads="1"/>
          </p:cNvSpPr>
          <p:nvPr/>
        </p:nvSpPr>
        <p:spPr bwMode="auto">
          <a:xfrm>
            <a:off x="964642" y="1254125"/>
            <a:ext cx="10460333"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marL="0" marR="0" lvl="0" indent="0" algn="l" defTabSz="449263" rtl="0" eaLnBrk="1" fontAlgn="base" latinLnBrk="0" hangingPunct="0">
              <a:lnSpc>
                <a:spcPct val="100000"/>
              </a:lnSpc>
              <a:spcBef>
                <a:spcPts val="500"/>
              </a:spcBef>
              <a:spcAft>
                <a:spcPct val="0"/>
              </a:spcAft>
              <a:buClrTx/>
              <a:buSzTx/>
              <a:buFont typeface="Wingdings 3" panose="05040102010807070707" pitchFamily="18" charset="2"/>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“No rights and legitimate interests may be found when a respondent sells counterfeit versions of a complainant’s products in competition with a complainant’s business.  See, e.g., Keihin Corp. v. </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Youli</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Ltd., FA 1106190 (Forum Dec. 18, 2007).  Hence, the Panel finds that the sale of counterfeit products is evidence that Respondent does not make a bona fide offering of goods or services or a legitimate </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noncommercial</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or fair use of a disputed domain name pursuant to Policy ¶ 4 (c)(</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i</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or ¶ 4(c)(iii).  See, e.g., eLuxury.com Inc. v. </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WangJunJie</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FA 1075554 (Forum Nov. 30, 2007).” “Respondent uses the disputed domain names illegally ..by facilitating Internet piracy and enabling users to avoid purchasing Complainant’s products… constitutes disruption to a [c]</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omplainant’s</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business which demonstrates bad faith registration and use under Policy ¶ 4(b)(iii).”  Guess? IP Holding L.P. and Guess?, Inc. v. </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Linan</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 </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linanbangongshi</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and hu </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sugor</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 </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sugorguoguo</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FA1410001587466 (Forum Dec. 13, 2014); see also Cameron </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Thomaz</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P/K/A Wiz Khalifa and </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Wize</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Khalifa Trademark, LLC. v. Kyle Lynch, D32014-1525 (WIPO Nov. 4, 2014) (finding bad faith registration and use where respondent’s webpages offered illegal downloads of complainant’s music).  Furthermore, the selling of counterfeit products creates the likelihood of confusion as to the complainant’s affiliation with the disputed domain name and allows the respondent to profit from that confusion under Policy ¶ 4(b)(iv). ” “</a:t>
            </a:r>
            <a:r>
              <a:rPr kumimoji="0" lang="en-GB" alt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Panels have found bad faith where “[t]he Complainant alleges that the Respondent is using [the] Domain Name for software piracy.”  </a:t>
            </a:r>
            <a:r>
              <a:rPr kumimoji="0" lang="en-GB" alt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gamigo</a:t>
            </a:r>
            <a:r>
              <a:rPr kumimoji="0" lang="en-GB" alt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AG v. Wang Meng, D2011-1659 (WIPO Mar. 17, 2013).  Similarly, “the use originally made of the disputed domain name to offer the unauthorized download and installation of the Complainant's . . . software products obviously amounts to a use of the disputed domain name in bad faith.”  Autodesk, Inc. v. Milo </a:t>
            </a:r>
            <a:r>
              <a:rPr kumimoji="0" lang="en-GB" alt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Kram</a:t>
            </a:r>
            <a:r>
              <a:rPr kumimoji="0" lang="en-GB" alt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D2016-1779 (WIPO Nov. 9, 2016).  Therefore, the Panel finds bad faith registration in light of the fact that the Respondent is using the domain names in dispute to sell illegal or counterfeit copies of Complainant’s products. </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See, e.g., Investors Business Daily Inc., Data Analysis Inc. v. Billy Campbell/Registration Private, Domains by Proxy LLC, D2014-2049 (WIPO Jan. 23, 2015).” </a:t>
            </a:r>
          </a:p>
          <a:p>
            <a:pPr marL="0" marR="0" lvl="0" indent="0" algn="l" defTabSz="449263" rtl="0" eaLnBrk="1" fontAlgn="base" latinLnBrk="0" hangingPunct="0">
              <a:lnSpc>
                <a:spcPct val="100000"/>
              </a:lnSpc>
              <a:spcBef>
                <a:spcPts val="500"/>
              </a:spcBef>
              <a:spcAft>
                <a:spcPct val="0"/>
              </a:spcAft>
              <a:buClrTx/>
              <a:buSzTx/>
              <a:buFont typeface="Wingdings 3" panose="05040102010807070707" pitchFamily="18" charset="2"/>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Nintendo of America Inc. v. </a:t>
            </a:r>
            <a:r>
              <a:rPr kumimoji="0" lang="en-GB" alt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zhiqing</a:t>
            </a:r>
            <a:r>
              <a:rPr kumimoji="0" lang="en-GB"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a:t>
            </a:r>
            <a:r>
              <a:rPr kumimoji="0" lang="en-GB" alt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yu</a:t>
            </a:r>
            <a:r>
              <a:rPr kumimoji="0" lang="en-GB"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 </a:t>
            </a:r>
            <a:r>
              <a:rPr kumimoji="0" lang="en-GB" alt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savane</a:t>
            </a:r>
            <a:r>
              <a:rPr kumimoji="0" lang="en-GB"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a:t>
            </a:r>
            <a:r>
              <a:rPr kumimoji="0" lang="en-GB" alt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thaline</a:t>
            </a:r>
            <a:r>
              <a:rPr kumimoji="0" lang="en-GB"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 </a:t>
            </a:r>
            <a:r>
              <a:rPr kumimoji="0" lang="en-GB" alt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elic</a:t>
            </a:r>
            <a:r>
              <a:rPr kumimoji="0" lang="en-GB"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 </a:t>
            </a:r>
            <a:r>
              <a:rPr kumimoji="0" lang="en-GB" alt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xiongjie</a:t>
            </a:r>
            <a:r>
              <a:rPr kumimoji="0" lang="en-GB"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a:t>
            </a:r>
            <a:r>
              <a:rPr kumimoji="0" lang="en-GB" alt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wu</a:t>
            </a:r>
            <a:r>
              <a:rPr kumimoji="0" lang="en-GB"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The Forum: FA170900174876</a:t>
            </a:r>
          </a:p>
          <a:p>
            <a:pPr marL="0" marR="0" lvl="0" indent="0" algn="l" defTabSz="449263" rtl="0" eaLnBrk="1" fontAlgn="base" latinLnBrk="0" hangingPunct="0">
              <a:lnSpc>
                <a:spcPct val="100000"/>
              </a:lnSpc>
              <a:spcBef>
                <a:spcPts val="500"/>
              </a:spcBef>
              <a:spcAft>
                <a:spcPct val="0"/>
              </a:spcAft>
              <a:buClrTx/>
              <a:buSzTx/>
              <a:buFont typeface="Wingdings 3" panose="05040102010807070707" pitchFamily="18" charset="2"/>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Arial" panose="020B0604020202020204" pitchFamily="34" charset="0"/>
            </a:endParaRPr>
          </a:p>
        </p:txBody>
      </p:sp>
      <p:sp>
        <p:nvSpPr>
          <p:cNvPr id="128004" name="Text Box 3">
            <a:extLst>
              <a:ext uri="{FF2B5EF4-FFF2-40B4-BE49-F238E27FC236}">
                <a16:creationId xmlns:a16="http://schemas.microsoft.com/office/drawing/2014/main" id="{47AFCFD8-0AAF-1B13-CA12-03E7F639687F}"/>
              </a:ext>
            </a:extLst>
          </p:cNvPr>
          <p:cNvSpPr txBox="1">
            <a:spLocks noChangeArrowheads="1"/>
          </p:cNvSpPr>
          <p:nvPr/>
        </p:nvSpPr>
        <p:spPr bwMode="auto">
          <a:xfrm>
            <a:off x="2062163" y="6500813"/>
            <a:ext cx="190023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4926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449263"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pitchFamily="34" charset="-122"/>
              <a:cs typeface="+mn-cs"/>
            </a:endParaRPr>
          </a:p>
        </p:txBody>
      </p:sp>
      <p:sp>
        <p:nvSpPr>
          <p:cNvPr id="2" name="Slide Number Placeholder 1">
            <a:extLst>
              <a:ext uri="{FF2B5EF4-FFF2-40B4-BE49-F238E27FC236}">
                <a16:creationId xmlns:a16="http://schemas.microsoft.com/office/drawing/2014/main" id="{1DB9F7DE-19F0-AB90-C863-D606C21179A9}"/>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A52BA9-3FE7-4D29-860B-D317A0AB7684}" type="slidenum">
              <a:rPr kumimoji="0" lang="en-US" sz="1400" b="1"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400" b="1"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2184372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1">
            <a:extLst>
              <a:ext uri="{FF2B5EF4-FFF2-40B4-BE49-F238E27FC236}">
                <a16:creationId xmlns:a16="http://schemas.microsoft.com/office/drawing/2014/main" id="{4FC30354-EB5A-CD39-0BBB-A50712D4C240}"/>
              </a:ext>
            </a:extLst>
          </p:cNvPr>
          <p:cNvSpPr txBox="1">
            <a:spLocks noChangeArrowheads="1"/>
          </p:cNvSpPr>
          <p:nvPr/>
        </p:nvSpPr>
        <p:spPr bwMode="auto">
          <a:xfrm>
            <a:off x="2063750" y="539750"/>
            <a:ext cx="8064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marL="0" marR="0" lvl="0" indent="0" algn="ctr" defTabSz="449263" rtl="0" eaLnBrk="1" fontAlgn="base" latinLnBrk="0" hangingPunct="0">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altLang="en-US" sz="3600" b="1" i="0" u="none" strike="noStrike" kern="0" cap="none" spc="40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CASES  </a:t>
            </a:r>
          </a:p>
        </p:txBody>
      </p:sp>
      <p:sp>
        <p:nvSpPr>
          <p:cNvPr id="128003" name="Text Box 2">
            <a:extLst>
              <a:ext uri="{FF2B5EF4-FFF2-40B4-BE49-F238E27FC236}">
                <a16:creationId xmlns:a16="http://schemas.microsoft.com/office/drawing/2014/main" id="{C33F2B16-582C-BE2D-1485-42C97952E16D}"/>
              </a:ext>
            </a:extLst>
          </p:cNvPr>
          <p:cNvSpPr txBox="1">
            <a:spLocks noChangeArrowheads="1"/>
          </p:cNvSpPr>
          <p:nvPr/>
        </p:nvSpPr>
        <p:spPr bwMode="auto">
          <a:xfrm>
            <a:off x="964642" y="1254125"/>
            <a:ext cx="10460333"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marL="0" marR="0" lvl="0" indent="0" algn="l" defTabSz="449263" rtl="0" eaLnBrk="0" fontAlgn="base" latinLnBrk="0" hangingPunct="0">
              <a:lnSpc>
                <a:spcPct val="107000"/>
              </a:lnSpc>
              <a:spcBef>
                <a:spcPts val="1000"/>
              </a:spcBef>
              <a:spcAft>
                <a:spcPts val="800"/>
              </a:spcAft>
              <a:buClr>
                <a:srgbClr val="1CADE4"/>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sz="1800" b="0"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Fake updates --</a:t>
            </a:r>
            <a:r>
              <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BMW Nav Update</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0" fontAlgn="base" latinLnBrk="0" hangingPunct="0">
              <a:lnSpc>
                <a:spcPct val="107000"/>
              </a:lnSpc>
              <a:spcBef>
                <a:spcPts val="1000"/>
              </a:spcBef>
              <a:spcAft>
                <a:spcPts val="800"/>
              </a:spcAft>
              <a:buClr>
                <a:srgbClr val="1CADE4"/>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sz="1800" b="1" i="0" u="none" strike="noStrike" kern="1200" cap="none" spc="0" normalizeH="0" baseline="0" noProof="0" dirty="0" err="1">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Bayerische</a:t>
            </a:r>
            <a:r>
              <a:rPr kumimoji="0" lang="en-GB" sz="1800" b="1"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800" b="1" i="0" u="none" strike="noStrike" kern="1200" cap="none" spc="0" normalizeH="0" baseline="0" noProof="0" dirty="0" err="1">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Motoren</a:t>
            </a:r>
            <a:r>
              <a:rPr kumimoji="0" lang="en-GB" sz="1800" b="1"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Werke AG v. Osama </a:t>
            </a:r>
            <a:r>
              <a:rPr kumimoji="0" lang="en-GB" sz="1800" b="1" i="0" u="none" strike="noStrike" kern="1200" cap="none" spc="0" normalizeH="0" baseline="0" noProof="0" dirty="0" err="1">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Javed</a:t>
            </a:r>
            <a:r>
              <a:rPr kumimoji="0" lang="en-GB" sz="1800" b="1"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WIPO D2019-1625</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0" fontAlgn="base" latinLnBrk="0" hangingPunct="0">
              <a:lnSpc>
                <a:spcPct val="107000"/>
              </a:lnSpc>
              <a:spcBef>
                <a:spcPts val="1000"/>
              </a:spcBef>
              <a:spcAft>
                <a:spcPts val="800"/>
              </a:spcAft>
              <a:buClr>
                <a:srgbClr val="1CADE4"/>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sz="1800" b="0"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Counterfeit T-shirts with Harley-Davidson Logo marks </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0" fontAlgn="base" latinLnBrk="0" hangingPunct="0">
              <a:lnSpc>
                <a:spcPct val="107000"/>
              </a:lnSpc>
              <a:spcBef>
                <a:spcPts val="1000"/>
              </a:spcBef>
              <a:spcAft>
                <a:spcPts val="800"/>
              </a:spcAft>
              <a:buClr>
                <a:srgbClr val="1CADE4"/>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sz="1800" b="1"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H-D U.S.A., LLC v. Malinda Dowling, The Forum FA1608001691466</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0" fontAlgn="base" latinLnBrk="0" hangingPunct="0">
              <a:lnSpc>
                <a:spcPct val="107000"/>
              </a:lnSpc>
              <a:spcBef>
                <a:spcPts val="1000"/>
              </a:spcBef>
              <a:spcAft>
                <a:spcPts val="800"/>
              </a:spcAft>
              <a:buClr>
                <a:srgbClr val="1CADE4"/>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sz="1800" b="0"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Counterfeit handbags, shoes and other fashion items of Dolce &amp; Gabbana </a:t>
            </a:r>
            <a:r>
              <a:rPr kumimoji="0" lang="en-GB" sz="1800" b="0" i="0" u="none" strike="noStrike" kern="1200" cap="none" spc="0" normalizeH="0" baseline="0" noProof="0" dirty="0" err="1">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Srl</a:t>
            </a:r>
            <a:r>
              <a:rPr kumimoji="0" lang="en-GB" sz="1800" b="0"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0" fontAlgn="base" latinLnBrk="0" hangingPunct="0">
              <a:lnSpc>
                <a:spcPct val="107000"/>
              </a:lnSpc>
              <a:spcBef>
                <a:spcPts val="1000"/>
              </a:spcBef>
              <a:spcAft>
                <a:spcPts val="800"/>
              </a:spcAft>
              <a:buClr>
                <a:srgbClr val="1CADE4"/>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sz="1800" b="1"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Dolce &amp; Gabbana </a:t>
            </a:r>
            <a:r>
              <a:rPr kumimoji="0" lang="en-GB" sz="1800" b="1" i="0" u="none" strike="noStrike" kern="1200" cap="none" spc="0" normalizeH="0" baseline="0" noProof="0" dirty="0" err="1">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S.r.l</a:t>
            </a:r>
            <a:r>
              <a:rPr kumimoji="0" lang="en-GB" sz="1800" b="1"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 Qing Liao, WIPO D2013-1761</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0" fontAlgn="base" latinLnBrk="0" hangingPunct="0">
              <a:lnSpc>
                <a:spcPct val="107000"/>
              </a:lnSpc>
              <a:spcBef>
                <a:spcPts val="1000"/>
              </a:spcBef>
              <a:spcAft>
                <a:spcPts val="800"/>
              </a:spcAft>
              <a:buClr>
                <a:srgbClr val="1CADE4"/>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sz="1800" b="0"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Counterfeit clothing (but failed on limb one)</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0" fontAlgn="base" latinLnBrk="0" hangingPunct="0">
              <a:lnSpc>
                <a:spcPct val="107000"/>
              </a:lnSpc>
              <a:spcBef>
                <a:spcPts val="1000"/>
              </a:spcBef>
              <a:spcAft>
                <a:spcPts val="800"/>
              </a:spcAft>
              <a:buClr>
                <a:srgbClr val="1CADE4"/>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sz="1800" b="1"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Zimmermann Wear Pty Ltd v. Sam </a:t>
            </a:r>
            <a:r>
              <a:rPr kumimoji="0" lang="en-GB" sz="1800" b="1" i="0" u="none" strike="noStrike" kern="1200" cap="none" spc="0" normalizeH="0" baseline="0" noProof="0" dirty="0" err="1">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Dumond</a:t>
            </a:r>
            <a:r>
              <a:rPr kumimoji="0" lang="en-GB" sz="1800" b="1"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The Forum FA 1808001802176</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0" fontAlgn="base" latinLnBrk="0" hangingPunct="0">
              <a:lnSpc>
                <a:spcPct val="107000"/>
              </a:lnSpc>
              <a:spcBef>
                <a:spcPts val="1000"/>
              </a:spcBef>
              <a:spcAft>
                <a:spcPts val="800"/>
              </a:spcAft>
              <a:buClr>
                <a:srgbClr val="1CADE4"/>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sz="1800" b="0"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News items/articles were copied </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0" fontAlgn="base" latinLnBrk="0" hangingPunct="0">
              <a:lnSpc>
                <a:spcPct val="107000"/>
              </a:lnSpc>
              <a:spcBef>
                <a:spcPts val="1000"/>
              </a:spcBef>
              <a:spcAft>
                <a:spcPts val="800"/>
              </a:spcAft>
              <a:buClr>
                <a:srgbClr val="1CADE4"/>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sz="1800" b="1"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Around The Rings Inc. v. </a:t>
            </a:r>
            <a:r>
              <a:rPr kumimoji="0" lang="en-GB" sz="1800" b="1" i="0" u="none" strike="noStrike" kern="1200" cap="none" spc="0" normalizeH="0" baseline="0" noProof="0" dirty="0" err="1">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Dunsar</a:t>
            </a:r>
            <a:r>
              <a:rPr kumimoji="0" lang="en-GB" sz="1800" b="1"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Media Company Limited, Case No. D2010-0153</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1" fontAlgn="base" latinLnBrk="0" hangingPunct="0">
              <a:lnSpc>
                <a:spcPct val="100000"/>
              </a:lnSpc>
              <a:spcBef>
                <a:spcPts val="500"/>
              </a:spcBef>
              <a:spcAft>
                <a:spcPct val="0"/>
              </a:spcAft>
              <a:buClrTx/>
              <a:buSzTx/>
              <a:buFont typeface="Wingdings 3" panose="05040102010807070707" pitchFamily="18" charset="2"/>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Arial" panose="020B0604020202020204" pitchFamily="34" charset="0"/>
            </a:endParaRPr>
          </a:p>
        </p:txBody>
      </p:sp>
      <p:sp>
        <p:nvSpPr>
          <p:cNvPr id="128004" name="Text Box 3">
            <a:extLst>
              <a:ext uri="{FF2B5EF4-FFF2-40B4-BE49-F238E27FC236}">
                <a16:creationId xmlns:a16="http://schemas.microsoft.com/office/drawing/2014/main" id="{47AFCFD8-0AAF-1B13-CA12-03E7F639687F}"/>
              </a:ext>
            </a:extLst>
          </p:cNvPr>
          <p:cNvSpPr txBox="1">
            <a:spLocks noChangeArrowheads="1"/>
          </p:cNvSpPr>
          <p:nvPr/>
        </p:nvSpPr>
        <p:spPr bwMode="auto">
          <a:xfrm>
            <a:off x="2062163" y="6500813"/>
            <a:ext cx="190023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4926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449263"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pitchFamily="34" charset="-122"/>
              <a:cs typeface="+mn-cs"/>
            </a:endParaRPr>
          </a:p>
        </p:txBody>
      </p:sp>
      <p:sp>
        <p:nvSpPr>
          <p:cNvPr id="2" name="Slide Number Placeholder 1">
            <a:extLst>
              <a:ext uri="{FF2B5EF4-FFF2-40B4-BE49-F238E27FC236}">
                <a16:creationId xmlns:a16="http://schemas.microsoft.com/office/drawing/2014/main" id="{1DB9F7DE-19F0-AB90-C863-D606C21179A9}"/>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A52BA9-3FE7-4D29-860B-D317A0AB7684}" type="slidenum">
              <a:rPr kumimoji="0" lang="en-US" sz="1400" b="1"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400" b="1"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8352507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1052823"/>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How does copyright figure?</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623807" y="1557582"/>
            <a:ext cx="10439628" cy="479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Logo Marks </a:t>
            </a: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Illegal use</a:t>
            </a: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Piracy </a:t>
            </a: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Phishing  </a:t>
            </a: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7979324" y="6355970"/>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8</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icrosoft YaHei" panose="020B0503020204020204" pitchFamily="34" charset="-122"/>
              <a:cs typeface="+mn-cs"/>
            </a:endParaRPr>
          </a:p>
        </p:txBody>
      </p:sp>
      <p:pic>
        <p:nvPicPr>
          <p:cNvPr id="3" name="Picture 2">
            <a:extLst>
              <a:ext uri="{FF2B5EF4-FFF2-40B4-BE49-F238E27FC236}">
                <a16:creationId xmlns:a16="http://schemas.microsoft.com/office/drawing/2014/main" id="{B4966A88-85B4-D94F-E11A-DE6DFBF0609D}"/>
              </a:ext>
            </a:extLst>
          </p:cNvPr>
          <p:cNvPicPr>
            <a:picLocks noChangeAspect="1"/>
          </p:cNvPicPr>
          <p:nvPr/>
        </p:nvPicPr>
        <p:blipFill>
          <a:blip r:embed="rId3"/>
          <a:stretch>
            <a:fillRect/>
          </a:stretch>
        </p:blipFill>
        <p:spPr>
          <a:xfrm>
            <a:off x="5381198" y="2756656"/>
            <a:ext cx="4460385" cy="2784518"/>
          </a:xfrm>
          <a:prstGeom prst="rect">
            <a:avLst/>
          </a:prstGeom>
        </p:spPr>
      </p:pic>
    </p:spTree>
    <p:extLst>
      <p:ext uri="{BB962C8B-B14F-4D97-AF65-F5344CB8AC3E}">
        <p14:creationId xmlns:p14="http://schemas.microsoft.com/office/powerpoint/2010/main" val="16568047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8062AF-EADA-2269-17C1-6C048FD5C1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50292" y="5031495"/>
            <a:ext cx="2743200" cy="1826505"/>
          </a:xfrm>
          <a:prstGeom prst="rect">
            <a:avLst/>
          </a:prstGeom>
        </p:spPr>
      </p:pic>
      <p:sp>
        <p:nvSpPr>
          <p:cNvPr id="108547" name="Text Box 2">
            <a:extLst>
              <a:ext uri="{FF2B5EF4-FFF2-40B4-BE49-F238E27FC236}">
                <a16:creationId xmlns:a16="http://schemas.microsoft.com/office/drawing/2014/main" id="{74B9AAA4-AE44-4FF2-BE90-FD3665DDA573}"/>
              </a:ext>
            </a:extLst>
          </p:cNvPr>
          <p:cNvSpPr txBox="1">
            <a:spLocks noChangeArrowheads="1"/>
          </p:cNvSpPr>
          <p:nvPr/>
        </p:nvSpPr>
        <p:spPr bwMode="auto">
          <a:xfrm>
            <a:off x="1055550" y="1334278"/>
            <a:ext cx="10458425" cy="5166135"/>
          </a:xfrm>
          <a:prstGeom prst="rect">
            <a:avLst/>
          </a:prstGeom>
          <a:noFill/>
          <a:ln>
            <a:noFill/>
          </a:ln>
        </p:spPr>
        <p:txBody>
          <a:bodyPr lIns="89988" tIns="46794" rIns="89988" bIns="4679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457200" marR="0" lvl="0" indent="-457200" algn="l" defTabSz="449218" rtl="0" eaLnBrk="1" fontAlgn="base" latinLnBrk="0" hangingPunct="1">
              <a:lnSpc>
                <a:spcPct val="100000"/>
              </a:lnSpc>
              <a:spcBef>
                <a:spcPts val="500"/>
              </a:spcBef>
              <a:spcAft>
                <a:spcPct val="0"/>
              </a:spcAft>
              <a:buClrTx/>
              <a:buSzPct val="100000"/>
              <a:buFont typeface="+mj-lt"/>
              <a:buAutoNum type="arabicPeriod" startAt="3"/>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Third factor </a:t>
            </a:r>
          </a:p>
          <a:p>
            <a:pPr lvl="1" defTabSz="449218" eaLnBrk="1" hangingPunct="1">
              <a:spcBef>
                <a:spcPts val="500"/>
              </a:spcBef>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sz="2000" dirty="0">
                <a:solidFill>
                  <a:srgbClr val="000000"/>
                </a:solidFill>
                <a:latin typeface="Times New Roman" panose="02020603050405020304" pitchFamily="18" charset="0"/>
              </a:rPr>
              <a:t>“3.2 What circumstances further inform panel consideration of registration in bad faith? In addition to the above-described application of the specific Policy criteria, panels have applied a range of considerations in assessing bad faith…. include: (</a:t>
            </a:r>
            <a:r>
              <a:rPr lang="en-GB" sz="2000" dirty="0" err="1">
                <a:solidFill>
                  <a:srgbClr val="000000"/>
                </a:solidFill>
                <a:latin typeface="Times New Roman" panose="02020603050405020304" pitchFamily="18" charset="0"/>
              </a:rPr>
              <a:t>i</a:t>
            </a:r>
            <a:r>
              <a:rPr lang="en-GB" sz="2000" dirty="0">
                <a:solidFill>
                  <a:srgbClr val="000000"/>
                </a:solidFill>
                <a:latin typeface="Times New Roman" panose="02020603050405020304" pitchFamily="18" charset="0"/>
              </a:rPr>
              <a:t>) the nature of the domain name (e.g., a typo of a widely-known mark, or a domain name incorporating the complainant’s mark plus an additional term such as a descriptive or geographic term, or one that corresponds to the complainant’s area of activity or natural zone of expansion), (ii) the chosen top-level domain (e.g., particularly where corresponding to the complainant’s area of business activity or natural zone of expansion), (iii) </a:t>
            </a:r>
            <a:r>
              <a:rPr lang="en-GB" sz="2000" i="1" dirty="0">
                <a:solidFill>
                  <a:srgbClr val="000000"/>
                </a:solidFill>
                <a:latin typeface="Times New Roman" panose="02020603050405020304" pitchFamily="18" charset="0"/>
              </a:rPr>
              <a:t>the content of any website to which the domain name directs, including any changes in such content and the timing thereof</a:t>
            </a:r>
            <a:r>
              <a:rPr lang="en-GB" sz="2000" dirty="0">
                <a:solidFill>
                  <a:srgbClr val="000000"/>
                </a:solidFill>
                <a:latin typeface="Times New Roman" panose="02020603050405020304" pitchFamily="18" charset="0"/>
              </a:rPr>
              <a:t>”.</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15363" name="Text Box 1">
            <a:extLst>
              <a:ext uri="{FF2B5EF4-FFF2-40B4-BE49-F238E27FC236}">
                <a16:creationId xmlns:a16="http://schemas.microsoft.com/office/drawing/2014/main" id="{9D0FA785-A74B-40E5-A55A-0D2C161952E9}"/>
              </a:ext>
            </a:extLst>
          </p:cNvPr>
          <p:cNvSpPr txBox="1">
            <a:spLocks noChangeArrowheads="1"/>
          </p:cNvSpPr>
          <p:nvPr/>
        </p:nvSpPr>
        <p:spPr bwMode="auto">
          <a:xfrm>
            <a:off x="2319361" y="619996"/>
            <a:ext cx="8061862" cy="71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US" altLang="en-US" sz="3600" b="1" dirty="0">
                <a:solidFill>
                  <a:srgbClr val="2683C6"/>
                </a:solidFill>
                <a:latin typeface="Times New Roman" panose="02020603050405020304" pitchFamily="18" charset="0"/>
                <a:ea typeface="Microsoft Sans Serif" panose="020B0604020202020204" pitchFamily="34" charset="0"/>
                <a:cs typeface="Times New Roman" panose="02020603050405020304" pitchFamily="18" charset="0"/>
              </a:rPr>
              <a:t>THIRD FACTOR</a:t>
            </a:r>
            <a:endParaRPr kumimoji="0" lang="en-US"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p:txBody>
      </p:sp>
      <p:sp>
        <p:nvSpPr>
          <p:cNvPr id="15364" name="Text Box 3">
            <a:extLst>
              <a:ext uri="{FF2B5EF4-FFF2-40B4-BE49-F238E27FC236}">
                <a16:creationId xmlns:a16="http://schemas.microsoft.com/office/drawing/2014/main" id="{25358667-8C8E-4392-8D33-40358730D0E8}"/>
              </a:ext>
            </a:extLst>
          </p:cNvPr>
          <p:cNvSpPr txBox="1">
            <a:spLocks noChangeArrowheads="1"/>
          </p:cNvSpPr>
          <p:nvPr/>
        </p:nvSpPr>
        <p:spPr bwMode="auto">
          <a:xfrm>
            <a:off x="2061895" y="6500413"/>
            <a:ext cx="1899990" cy="22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49218" rtl="0" eaLnBrk="0" fontAlgn="base" latinLnBrk="0" hangingPunct="0">
              <a:lnSpc>
                <a:spcPct val="100000"/>
              </a:lnSpc>
              <a:spcBef>
                <a:spcPct val="0"/>
              </a:spcBef>
              <a:spcAft>
                <a:spcPct val="0"/>
              </a:spcAft>
              <a:buClr>
                <a:srgbClr val="000000"/>
              </a:buClr>
              <a:buSzPct val="100000"/>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icrosoft YaHei" panose="020B0503020204020204" pitchFamily="34" charset="-122"/>
              <a:cs typeface="+mn-cs"/>
            </a:endParaRPr>
          </a:p>
        </p:txBody>
      </p:sp>
      <p:sp>
        <p:nvSpPr>
          <p:cNvPr id="15365" name="Text Box 4">
            <a:extLst>
              <a:ext uri="{FF2B5EF4-FFF2-40B4-BE49-F238E27FC236}">
                <a16:creationId xmlns:a16="http://schemas.microsoft.com/office/drawing/2014/main" id="{372C02E5-A446-49BB-9D34-88516EE2D1AA}"/>
              </a:ext>
            </a:extLst>
          </p:cNvPr>
          <p:cNvSpPr txBox="1">
            <a:spLocks noChangeArrowheads="1"/>
          </p:cNvSpPr>
          <p:nvPr/>
        </p:nvSpPr>
        <p:spPr bwMode="auto">
          <a:xfrm>
            <a:off x="9348577" y="6314129"/>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A8B673CA-4650-4073-A71B-E1B2A0591963}" type="slidenum">
              <a:rPr kumimoji="0" lang="en-US" altLang="en-US" sz="1200" b="1"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9</a:t>
            </a:fld>
            <a:endParaRPr kumimoji="0" lang="en-US" altLang="en-US" sz="1200" b="1"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spTree>
    <p:extLst>
      <p:ext uri="{BB962C8B-B14F-4D97-AF65-F5344CB8AC3E}">
        <p14:creationId xmlns:p14="http://schemas.microsoft.com/office/powerpoint/2010/main" val="73065649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4322</TotalTime>
  <Words>6164</Words>
  <Application>Microsoft Office PowerPoint</Application>
  <PresentationFormat>Widescreen</PresentationFormat>
  <Paragraphs>697</Paragraphs>
  <Slides>44</Slides>
  <Notes>38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Arial</vt:lpstr>
      <vt:lpstr>Calibri</vt:lpstr>
      <vt:lpstr>Times New Roman</vt:lpstr>
      <vt:lpstr>Trebuchet MS</vt:lpstr>
      <vt:lpstr>Wingdings</vt:lpstr>
      <vt:lpstr>Wingdings 3</vt:lpstr>
      <vt:lpstr>Facet</vt:lpstr>
      <vt:lpstr>1_Facet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QUALIFIED PRIVILEGE  </vt:lpstr>
      <vt:lpstr>PowerPoint Presentation</vt:lpstr>
      <vt:lpstr>HONEST OPINION (FAIR COMMENT)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NoNona</dc:creator>
  <cp:lastModifiedBy>Victoria McEvedy</cp:lastModifiedBy>
  <cp:revision>272</cp:revision>
  <dcterms:created xsi:type="dcterms:W3CDTF">2020-08-13T09:53:24Z</dcterms:created>
  <dcterms:modified xsi:type="dcterms:W3CDTF">2022-10-06T10:50:51Z</dcterms:modified>
</cp:coreProperties>
</file>